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3"/>
  </p:notesMasterIdLst>
  <p:handoutMasterIdLst>
    <p:handoutMasterId r:id="rId14"/>
  </p:handoutMasterIdLst>
  <p:sldIdLst>
    <p:sldId id="271" r:id="rId3"/>
    <p:sldId id="258" r:id="rId4"/>
    <p:sldId id="272" r:id="rId5"/>
    <p:sldId id="273" r:id="rId6"/>
    <p:sldId id="274" r:id="rId7"/>
    <p:sldId id="275" r:id="rId8"/>
    <p:sldId id="276" r:id="rId9"/>
    <p:sldId id="277" r:id="rId10"/>
    <p:sldId id="278" r:id="rId11"/>
    <p:sldId id="26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eu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73677" autoAdjust="0"/>
  </p:normalViewPr>
  <p:slideViewPr>
    <p:cSldViewPr snapToGrid="0">
      <p:cViewPr varScale="1">
        <p:scale>
          <a:sx n="69" d="100"/>
          <a:sy n="69" d="100"/>
        </p:scale>
        <p:origin x="798" y="60"/>
      </p:cViewPr>
      <p:guideLst/>
    </p:cSldViewPr>
  </p:slideViewPr>
  <p:notesTextViewPr>
    <p:cViewPr>
      <p:scale>
        <a:sx n="1" d="1"/>
        <a:sy n="1" d="1"/>
      </p:scale>
      <p:origin x="0" y="0"/>
    </p:cViewPr>
  </p:notesTextViewPr>
  <p:notesViewPr>
    <p:cSldViewPr snapToGrid="0">
      <p:cViewPr varScale="1">
        <p:scale>
          <a:sx n="65" d="100"/>
          <a:sy n="65" d="100"/>
        </p:scale>
        <p:origin x="2784"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A45BA1-980A-4507-BE5A-5C1E7C2FFD8F}" type="datetimeFigureOut">
              <a:rPr lang="en-US"/>
              <a:t>9/22/2013</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E03411-58E2-43FD-AE1D-AD77DFF8CB20}" type="slidenum">
              <a:rPr/>
              <a:t>‹N°›</a:t>
            </a:fld>
            <a:endParaRPr/>
          </a:p>
        </p:txBody>
      </p:sp>
    </p:spTree>
    <p:extLst>
      <p:ext uri="{BB962C8B-B14F-4D97-AF65-F5344CB8AC3E}">
        <p14:creationId xmlns:p14="http://schemas.microsoft.com/office/powerpoint/2010/main" val="188191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A3416D-7FED-43BC-AA7C-D92DBA01ED64}" type="datetimeFigureOut">
              <a:rPr lang="en-US"/>
              <a:t>9/22/2013</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DC57A8-AE18-4654-B6AF-04B3577165BE}" type="slidenum">
              <a:rPr/>
              <a:t>‹N°›</a:t>
            </a:fld>
            <a:endParaRPr/>
          </a:p>
        </p:txBody>
      </p:sp>
    </p:spTree>
    <p:extLst>
      <p:ext uri="{BB962C8B-B14F-4D97-AF65-F5344CB8AC3E}">
        <p14:creationId xmlns:p14="http://schemas.microsoft.com/office/powerpoint/2010/main" val="2581397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2</a:t>
            </a:fld>
            <a:endParaRPr lang="fr-CA"/>
          </a:p>
        </p:txBody>
      </p:sp>
    </p:spTree>
    <p:extLst>
      <p:ext uri="{BB962C8B-B14F-4D97-AF65-F5344CB8AC3E}">
        <p14:creationId xmlns:p14="http://schemas.microsoft.com/office/powerpoint/2010/main" val="968470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C’est une espèce en voie de disparition</a:t>
            </a:r>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3</a:t>
            </a:fld>
            <a:endParaRPr lang="fr-CA"/>
          </a:p>
        </p:txBody>
      </p:sp>
    </p:spTree>
    <p:extLst>
      <p:ext uri="{BB962C8B-B14F-4D97-AF65-F5344CB8AC3E}">
        <p14:creationId xmlns:p14="http://schemas.microsoft.com/office/powerpoint/2010/main" val="3499582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La morue</a:t>
            </a:r>
            <a:r>
              <a:rPr lang="fr-CA" baseline="0" dirty="0" smtClean="0"/>
              <a:t> franche est un poisson des profondeurs, qui nage entre 50 et 500 mètres de fond.</a:t>
            </a:r>
          </a:p>
          <a:p>
            <a:endParaRPr lang="fr-CA" dirty="0" smtClean="0"/>
          </a:p>
          <a:p>
            <a:r>
              <a:rPr lang="fr-CA" dirty="0" smtClean="0"/>
              <a:t>On</a:t>
            </a:r>
            <a:r>
              <a:rPr lang="fr-CA" baseline="0" dirty="0" smtClean="0"/>
              <a:t> rencontre habituellement la morue franche dans les eaux de Terre-Neuve. Dès le printemps, la Morue franche se rend dans le Golfe du Saint-Laurent en quête de nourriture où elle y reste jusqu’à la fin de l’été.</a:t>
            </a:r>
          </a:p>
          <a:p>
            <a:endParaRPr lang="fr-CA" baseline="0" dirty="0" smtClean="0"/>
          </a:p>
          <a:p>
            <a:r>
              <a:rPr lang="fr-CA" baseline="0" dirty="0" smtClean="0"/>
              <a:t>La population de morues franches était tellement importante que les premiers explorateurs européens pouvaient en pêcher juste avec un seau d’eau !</a:t>
            </a:r>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4</a:t>
            </a:fld>
            <a:endParaRPr lang="fr-CA"/>
          </a:p>
        </p:txBody>
      </p:sp>
    </p:spTree>
    <p:extLst>
      <p:ext uri="{BB962C8B-B14F-4D97-AF65-F5344CB8AC3E}">
        <p14:creationId xmlns:p14="http://schemas.microsoft.com/office/powerpoint/2010/main" val="3644820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5</a:t>
            </a:fld>
            <a:endParaRPr lang="fr-CA"/>
          </a:p>
        </p:txBody>
      </p:sp>
    </p:spTree>
    <p:extLst>
      <p:ext uri="{BB962C8B-B14F-4D97-AF65-F5344CB8AC3E}">
        <p14:creationId xmlns:p14="http://schemas.microsoft.com/office/powerpoint/2010/main" val="235135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baseline="0" dirty="0" smtClean="0"/>
              <a:t>Lorsque le Capelan va frayer, la Morue franche va remonter des profondeur pour le chasser et va le suivre près du bord.</a:t>
            </a:r>
          </a:p>
          <a:p>
            <a:endParaRPr lang="fr-CA" baseline="0" dirty="0" smtClean="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6</a:t>
            </a:fld>
            <a:endParaRPr lang="fr-CA"/>
          </a:p>
        </p:txBody>
      </p:sp>
    </p:spTree>
    <p:extLst>
      <p:ext uri="{BB962C8B-B14F-4D97-AF65-F5344CB8AC3E}">
        <p14:creationId xmlns:p14="http://schemas.microsoft.com/office/powerpoint/2010/main" val="2116686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Dans</a:t>
            </a:r>
            <a:r>
              <a:rPr lang="fr-CA" baseline="0" dirty="0" smtClean="0"/>
              <a:t> la chaîne alimentaire, la Morue franche joue le rôle de consommateur secondaire et il est une des proies préférée du Phoque. Sa place est d’autant plus importante que la Morue franche est un poisson qui renferme beaucoup de protéine et de gras, ce qui servira à emmagasiner d’importantes quantités des gras, nécessaire pour vivre en eaux froide.</a:t>
            </a:r>
          </a:p>
          <a:p>
            <a:endParaRPr lang="fr-CA" baseline="0" dirty="0" smtClean="0"/>
          </a:p>
          <a:p>
            <a:r>
              <a:rPr lang="fr-CA" baseline="0" dirty="0" smtClean="0"/>
              <a:t>Pendant la période de reproduction, la femelle pond entre 2 et 11 millions d’œufs qui dérivent dans les courants marins en forme d’immenses nuage de grappes. Ces œufs servent de nourriture pour les autres espèces et même pour les morues. Seulement 1 œuf sur 1 million deviendra adulte.</a:t>
            </a:r>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7</a:t>
            </a:fld>
            <a:endParaRPr lang="fr-CA"/>
          </a:p>
        </p:txBody>
      </p:sp>
    </p:spTree>
    <p:extLst>
      <p:ext uri="{BB962C8B-B14F-4D97-AF65-F5344CB8AC3E}">
        <p14:creationId xmlns:p14="http://schemas.microsoft.com/office/powerpoint/2010/main" val="34123406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Le</a:t>
            </a:r>
            <a:r>
              <a:rPr lang="fr-CA" baseline="0" dirty="0" smtClean="0"/>
              <a:t> cas de la Morue franche est très connu. Ce poisson, qui était très abondant il y a encore 60 ans, a connu une baisse de 90 % de sa population à cause de l’être humain et de la surpêche. C’est surtout lorsque les nouvelles techniques de pêches se sont développées que la population de Morue a connu un déclin très important.</a:t>
            </a:r>
          </a:p>
          <a:p>
            <a:endParaRPr lang="fr-CA" baseline="0" dirty="0" smtClean="0"/>
          </a:p>
          <a:p>
            <a:r>
              <a:rPr lang="fr-CA" baseline="0" dirty="0" smtClean="0"/>
              <a:t>Depuis 2003, il est absolument interdit de pêcher de la morue afin de permettre à l’espèce de se régénérer mais il semble que la population continue de baisser. Cela semble s’expliquer parce que le crabe vert (qui vient d’Europe et qui a migrer ici grâces aux bateaux) est de plus en plus présent à Terre-Neuve. Ce crabe est très agressif et très territorial et son habitat est le même que les jeunes morues. En effet, les jeunes morues vivent dans les algues pour se cacher des prédateurs comme le phoque. Le crabe vert tue les jeune morues pour protéger son territoire. Cela fait en sorte que la population de morues franches a du mal à augmenter.</a:t>
            </a:r>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8</a:t>
            </a:fld>
            <a:endParaRPr lang="fr-CA"/>
          </a:p>
        </p:txBody>
      </p:sp>
    </p:spTree>
    <p:extLst>
      <p:ext uri="{BB962C8B-B14F-4D97-AF65-F5344CB8AC3E}">
        <p14:creationId xmlns:p14="http://schemas.microsoft.com/office/powerpoint/2010/main" val="3793256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CA" dirty="0" smtClean="0"/>
              <a:t>Les</a:t>
            </a:r>
            <a:r>
              <a:rPr lang="fr-CA" baseline="0" dirty="0" smtClean="0"/>
              <a:t> océans captent d’énormes quantités de dioxyde de carbone (comme cela a été vu dans la présentation sur le </a:t>
            </a:r>
            <a:r>
              <a:rPr lang="fr-CA" b="1" baseline="0" dirty="0" smtClean="0"/>
              <a:t>cycle du carbone</a:t>
            </a:r>
            <a:r>
              <a:rPr lang="fr-CA" b="0" baseline="0" dirty="0" smtClean="0"/>
              <a:t>). Cela va faire en sorte de réduire la quantité d’oxygène disponible dans les océans et augmenter la quantité de dioxyde de carbone. C’est ce qu’on appelle la </a:t>
            </a:r>
            <a:r>
              <a:rPr lang="fr-CA" b="1" baseline="0" dirty="0" smtClean="0"/>
              <a:t>désoxygénation</a:t>
            </a:r>
            <a:r>
              <a:rPr lang="fr-CA" b="0"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fr-CA"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A" b="0" baseline="0" dirty="0" smtClean="0"/>
              <a:t>A mesure que l’on descend en profondeur, l’oxygène devient moins présent. </a:t>
            </a:r>
            <a:r>
              <a:rPr lang="fr-CA" b="1" baseline="0" dirty="0" smtClean="0"/>
              <a:t> </a:t>
            </a:r>
            <a:r>
              <a:rPr lang="fr-CA" b="0" baseline="0" dirty="0" smtClean="0"/>
              <a:t>Les morues franches, qui vivent déjà dans les profondeurs du fleuve, vont avoir moins d’oxygène et respirer plus de dioxyde de carbone et vont alors de mourir asphyxiées.</a:t>
            </a:r>
          </a:p>
          <a:p>
            <a:endParaRPr lang="fr-CA" b="0" baseline="0" dirty="0" smtClean="0"/>
          </a:p>
          <a:p>
            <a:r>
              <a:rPr lang="fr-CA" b="0" baseline="0" dirty="0" smtClean="0"/>
              <a:t> </a:t>
            </a:r>
            <a:endParaRPr lang="fr-CA" b="1"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9</a:t>
            </a:fld>
            <a:endParaRPr lang="fr-CA"/>
          </a:p>
        </p:txBody>
      </p:sp>
    </p:spTree>
    <p:extLst>
      <p:ext uri="{BB962C8B-B14F-4D97-AF65-F5344CB8AC3E}">
        <p14:creationId xmlns:p14="http://schemas.microsoft.com/office/powerpoint/2010/main" val="37515216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b="1" dirty="0" smtClean="0"/>
              <a:t>2</a:t>
            </a:r>
            <a:r>
              <a:rPr lang="fr-CA" b="1" baseline="30000" dirty="0" smtClean="0"/>
              <a:t>e</a:t>
            </a:r>
            <a:r>
              <a:rPr lang="fr-CA" b="1" dirty="0" smtClean="0"/>
              <a:t> point</a:t>
            </a:r>
            <a:r>
              <a:rPr lang="fr-CA" b="1" baseline="0" dirty="0" smtClean="0"/>
              <a:t> :</a:t>
            </a:r>
          </a:p>
          <a:p>
            <a:r>
              <a:rPr lang="fr-CA" baseline="0" dirty="0" smtClean="0"/>
              <a:t>Quelle est l’importance écologique de la morue franche ? </a:t>
            </a:r>
            <a:r>
              <a:rPr lang="fr-CA" b="1" baseline="0" dirty="0" smtClean="0"/>
              <a:t>Réponses : Ce poisson sert de nourriture de base aux phoques qui leur permet de faire des réserves de graisse pour passer l’hiver. Les œufs de la morue franche sont tellement nombreux qu’ils servent de nourriture à d’autres espèces.</a:t>
            </a:r>
          </a:p>
          <a:p>
            <a:endParaRPr lang="fr-CA" b="1" baseline="0" dirty="0" smtClean="0"/>
          </a:p>
          <a:p>
            <a:r>
              <a:rPr lang="fr-CA" b="1" baseline="0" dirty="0" smtClean="0"/>
              <a:t>3</a:t>
            </a:r>
            <a:r>
              <a:rPr lang="fr-CA" b="1" baseline="30000" dirty="0" smtClean="0"/>
              <a:t>e</a:t>
            </a:r>
            <a:r>
              <a:rPr lang="fr-CA" b="1" baseline="0" dirty="0" smtClean="0"/>
              <a:t> point :</a:t>
            </a:r>
          </a:p>
          <a:p>
            <a:r>
              <a:rPr lang="fr-CA" b="0" baseline="0" dirty="0" smtClean="0"/>
              <a:t>Quelles sont les activités humaines qui ont eu le gros impact sur la morue franche ? </a:t>
            </a:r>
            <a:r>
              <a:rPr lang="fr-CA" b="1" baseline="0" dirty="0" smtClean="0"/>
              <a:t>Réponse : la surpêche.</a:t>
            </a:r>
          </a:p>
          <a:p>
            <a:r>
              <a:rPr lang="fr-CA" b="0" baseline="0" dirty="0" smtClean="0"/>
              <a:t>Quelle est l’activité qui nuit au rétablissement de la population de morues franches ? </a:t>
            </a:r>
            <a:r>
              <a:rPr lang="fr-CA" b="1" baseline="0" dirty="0" smtClean="0"/>
              <a:t>Réponse : l’introduction d’espèces invasives par le biais du trafic maritime mondial.</a:t>
            </a:r>
          </a:p>
          <a:p>
            <a:endParaRPr lang="fr-CA" b="1" baseline="0" dirty="0" smtClean="0"/>
          </a:p>
          <a:p>
            <a:r>
              <a:rPr lang="fr-CA" b="1" baseline="0" dirty="0" smtClean="0"/>
              <a:t>4</a:t>
            </a:r>
            <a:r>
              <a:rPr lang="fr-CA" b="1" baseline="30000" dirty="0" smtClean="0"/>
              <a:t>e</a:t>
            </a:r>
            <a:r>
              <a:rPr lang="fr-CA" b="1" baseline="0" dirty="0" smtClean="0"/>
              <a:t> point :</a:t>
            </a:r>
          </a:p>
          <a:p>
            <a:r>
              <a:rPr lang="fr-CA" b="0" baseline="0" dirty="0" smtClean="0"/>
              <a:t>Quel est le phénomène lié aux changements climatiques qui a un impact sur la morue franche ? </a:t>
            </a:r>
            <a:r>
              <a:rPr lang="fr-CA" b="1" baseline="0" dirty="0" smtClean="0"/>
              <a:t>Réponse : La désoxygénation des océans. Ce phénomène va réduire la quantité d’oxygène disponible. Les poissons vont finir par s’asphyxier.</a:t>
            </a:r>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10</a:t>
            </a:fld>
            <a:endParaRPr lang="fr-CA"/>
          </a:p>
        </p:txBody>
      </p:sp>
    </p:spTree>
    <p:extLst>
      <p:ext uri="{BB962C8B-B14F-4D97-AF65-F5344CB8AC3E}">
        <p14:creationId xmlns:p14="http://schemas.microsoft.com/office/powerpoint/2010/main" val="30246643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265611" y="1752600"/>
            <a:ext cx="6858002" cy="1828800"/>
          </a:xfrm>
        </p:spPr>
        <p:txBody>
          <a:bodyPr anchor="b">
            <a:normAutofit/>
          </a:bodyPr>
          <a:lstStyle>
            <a:lvl1pPr algn="l">
              <a:defRPr sz="5400"/>
            </a:lvl1pPr>
          </a:lstStyle>
          <a:p>
            <a:r>
              <a:rPr lang="fr-FR" smtClean="0"/>
              <a:t>Modifiez le style du titre</a:t>
            </a:r>
            <a:endParaRPr/>
          </a:p>
        </p:txBody>
      </p:sp>
      <p:sp>
        <p:nvSpPr>
          <p:cNvPr id="3" name="Subtitle 2"/>
          <p:cNvSpPr>
            <a:spLocks noGrp="1"/>
          </p:cNvSpPr>
          <p:nvPr>
            <p:ph type="subTitle" idx="1"/>
          </p:nvPr>
        </p:nvSpPr>
        <p:spPr>
          <a:xfrm>
            <a:off x="4265610" y="3733800"/>
            <a:ext cx="6858002" cy="914400"/>
          </a:xfrm>
        </p:spPr>
        <p:txBody>
          <a:bodyPr/>
          <a:lstStyle>
            <a:lvl1pPr marL="0" indent="0" algn="l">
              <a:spcBef>
                <a:spcPts val="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a:p>
        </p:txBody>
      </p:sp>
    </p:spTree>
    <p:extLst>
      <p:ext uri="{BB962C8B-B14F-4D97-AF65-F5344CB8AC3E}">
        <p14:creationId xmlns:p14="http://schemas.microsoft.com/office/powerpoint/2010/main" val="298120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rois images avec légende ">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9/22/2013</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‹N°›</a:t>
            </a:fld>
            <a:endParaRPr/>
          </a:p>
        </p:txBody>
      </p:sp>
      <p:grpSp>
        <p:nvGrpSpPr>
          <p:cNvPr id="84" name="Group 83"/>
          <p:cNvGrpSpPr>
            <a:grpSpLocks noChangeAspect="1"/>
          </p:cNvGrpSpPr>
          <p:nvPr/>
        </p:nvGrpSpPr>
        <p:grpSpPr>
          <a:xfrm rot="16200000" flipV="1">
            <a:off x="274315" y="1102304"/>
            <a:ext cx="5053664" cy="4411852"/>
            <a:chOff x="895350" y="3313113"/>
            <a:chExt cx="3613151" cy="2790825"/>
          </a:xfrm>
          <a:solidFill>
            <a:schemeClr val="tx1">
              <a:lumMod val="50000"/>
            </a:schemeClr>
          </a:solidFill>
        </p:grpSpPr>
        <p:sp>
          <p:nvSpPr>
            <p:cNvPr id="85"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6"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7"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8"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9"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0"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1"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2"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3"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4"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5"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6"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97" name="Picture Placeholder 33"/>
          <p:cNvSpPr>
            <a:spLocks noGrp="1"/>
          </p:cNvSpPr>
          <p:nvPr>
            <p:ph type="pic" sz="quarter" idx="17"/>
          </p:nvPr>
        </p:nvSpPr>
        <p:spPr>
          <a:xfrm>
            <a:off x="840795" y="1020193"/>
            <a:ext cx="3886200" cy="45720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grpSp>
        <p:nvGrpSpPr>
          <p:cNvPr id="98" name="Group 97"/>
          <p:cNvGrpSpPr/>
          <p:nvPr/>
        </p:nvGrpSpPr>
        <p:grpSpPr>
          <a:xfrm>
            <a:off x="5322489" y="319177"/>
            <a:ext cx="3389607" cy="2710838"/>
            <a:chOff x="895350" y="3313113"/>
            <a:chExt cx="3613151" cy="2790825"/>
          </a:xfrm>
          <a:solidFill>
            <a:schemeClr val="tx1">
              <a:lumMod val="50000"/>
            </a:schemeClr>
          </a:solidFill>
        </p:grpSpPr>
        <p:sp>
          <p:nvSpPr>
            <p:cNvPr id="99"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0"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1"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2"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3"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4"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5"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6"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7"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8"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9"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0"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111" name="Picture Placeholder 33"/>
          <p:cNvSpPr>
            <a:spLocks noGrp="1" noChangeAspect="1"/>
          </p:cNvSpPr>
          <p:nvPr>
            <p:ph type="pic" sz="quarter" idx="18"/>
          </p:nvPr>
        </p:nvSpPr>
        <p:spPr>
          <a:xfrm>
            <a:off x="5546780" y="529603"/>
            <a:ext cx="2993366" cy="2305338"/>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grpSp>
        <p:nvGrpSpPr>
          <p:cNvPr id="112" name="Group 111"/>
          <p:cNvGrpSpPr/>
          <p:nvPr/>
        </p:nvGrpSpPr>
        <p:grpSpPr>
          <a:xfrm>
            <a:off x="5322489" y="3436140"/>
            <a:ext cx="3389607" cy="2710838"/>
            <a:chOff x="895350" y="3313113"/>
            <a:chExt cx="3613151" cy="2790825"/>
          </a:xfrm>
          <a:solidFill>
            <a:schemeClr val="tx1">
              <a:lumMod val="50000"/>
            </a:schemeClr>
          </a:solidFill>
        </p:grpSpPr>
        <p:sp>
          <p:nvSpPr>
            <p:cNvPr id="11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125" name="Picture Placeholder 33"/>
          <p:cNvSpPr>
            <a:spLocks noGrp="1" noChangeAspect="1"/>
          </p:cNvSpPr>
          <p:nvPr>
            <p:ph type="pic" sz="quarter" idx="19"/>
          </p:nvPr>
        </p:nvSpPr>
        <p:spPr>
          <a:xfrm>
            <a:off x="5546780" y="3646566"/>
            <a:ext cx="2993366" cy="2305338"/>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126" name="Text Placeholder 3"/>
          <p:cNvSpPr>
            <a:spLocks noGrp="1"/>
          </p:cNvSpPr>
          <p:nvPr>
            <p:ph type="body" sz="half" idx="21"/>
          </p:nvPr>
        </p:nvSpPr>
        <p:spPr>
          <a:xfrm>
            <a:off x="9066214" y="2048893"/>
            <a:ext cx="2286000" cy="2514599"/>
          </a:xfrm>
        </p:spPr>
        <p:txBody>
          <a:bodyPr anchor="ct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78742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7511732" y="1330347"/>
            <a:ext cx="3840480" cy="2103120"/>
          </a:xfrm>
        </p:spPr>
        <p:txBody>
          <a:bodyPr anchor="b">
            <a:normAutofit/>
          </a:bodyPr>
          <a:lstStyle>
            <a:lvl1pPr>
              <a:defRPr sz="3600"/>
            </a:lvl1pPr>
          </a:lstStyle>
          <a:p>
            <a:r>
              <a:rPr lang="fr-FR" smtClean="0"/>
              <a:t>Modifiez le style du titre</a:t>
            </a:r>
            <a:endParaRPr/>
          </a:p>
        </p:txBody>
      </p:sp>
      <p:sp>
        <p:nvSpPr>
          <p:cNvPr id="3" name="Content Placeholder 2"/>
          <p:cNvSpPr>
            <a:spLocks noGrp="1"/>
          </p:cNvSpPr>
          <p:nvPr>
            <p:ph idx="1"/>
          </p:nvPr>
        </p:nvSpPr>
        <p:spPr>
          <a:xfrm>
            <a:off x="836613" y="914400"/>
            <a:ext cx="6172201" cy="5029200"/>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Text Placeholder 3"/>
          <p:cNvSpPr>
            <a:spLocks noGrp="1"/>
          </p:cNvSpPr>
          <p:nvPr>
            <p:ph type="body" sz="half" idx="2"/>
          </p:nvPr>
        </p:nvSpPr>
        <p:spPr>
          <a:xfrm>
            <a:off x="7511732" y="3555523"/>
            <a:ext cx="3840480" cy="238807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a:xfrm>
            <a:off x="8075611" y="6019801"/>
            <a:ext cx="1396260" cy="228600"/>
          </a:xfrm>
        </p:spPr>
        <p:txBody>
          <a:bodyPr/>
          <a:lstStyle/>
          <a:p>
            <a:fld id="{4CF99945-0A15-4715-AB6C-F5E56CF20F70}" type="datetimeFigureOut">
              <a:rPr lang="en-US"/>
              <a:t>9/22/2013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a:xfrm>
            <a:off x="1065213" y="6019801"/>
            <a:ext cx="762000" cy="228600"/>
          </a:xfrm>
        </p:spPr>
        <p:txBody>
          <a:bodyPr/>
          <a:lstStyle>
            <a:lvl1pPr algn="l">
              <a:defRPr/>
            </a:lvl1pPr>
          </a:lstStyle>
          <a:p>
            <a:fld id="{022B156B-59AE-415F-B24B-8756D48BB977}" type="slidenum">
              <a:rPr/>
              <a:pPr/>
              <a:t>‹N°›</a:t>
            </a:fld>
            <a:endParaRPr/>
          </a:p>
        </p:txBody>
      </p:sp>
    </p:spTree>
    <p:extLst>
      <p:ext uri="{BB962C8B-B14F-4D97-AF65-F5344CB8AC3E}">
        <p14:creationId xmlns:p14="http://schemas.microsoft.com/office/powerpoint/2010/main" val="123976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grpSp>
        <p:nvGrpSpPr>
          <p:cNvPr id="8" name="Group 7"/>
          <p:cNvGrpSpPr/>
          <p:nvPr/>
        </p:nvGrpSpPr>
        <p:grpSpPr>
          <a:xfrm>
            <a:off x="595546" y="781398"/>
            <a:ext cx="6433398" cy="5053665"/>
            <a:chOff x="5162444" y="781398"/>
            <a:chExt cx="6433398" cy="5053665"/>
          </a:xfrm>
        </p:grpSpPr>
        <p:sp>
          <p:nvSpPr>
            <p:cNvPr id="9" name="Freeform 42"/>
            <p:cNvSpPr>
              <a:spLocks/>
            </p:cNvSpPr>
            <p:nvPr/>
          </p:nvSpPr>
          <p:spPr bwMode="auto">
            <a:xfrm rot="16200000" flipV="1">
              <a:off x="3342557" y="3275021"/>
              <a:ext cx="3827994" cy="17568"/>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0" name="Freeform 43"/>
            <p:cNvSpPr>
              <a:spLocks/>
            </p:cNvSpPr>
            <p:nvPr/>
          </p:nvSpPr>
          <p:spPr bwMode="auto">
            <a:xfrm rot="16200000" flipV="1">
              <a:off x="9565728" y="3299447"/>
              <a:ext cx="3836876" cy="17568"/>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nvGrpSpPr>
            <p:cNvPr id="11" name="Group 10"/>
            <p:cNvGrpSpPr/>
            <p:nvPr/>
          </p:nvGrpSpPr>
          <p:grpSpPr>
            <a:xfrm>
              <a:off x="5814205" y="859113"/>
              <a:ext cx="5129146" cy="4880471"/>
              <a:chOff x="7856559" y="859113"/>
              <a:chExt cx="3086791" cy="4880471"/>
            </a:xfrm>
          </p:grpSpPr>
          <p:sp>
            <p:nvSpPr>
              <p:cNvPr id="20" name="Freeform 41"/>
              <p:cNvSpPr>
                <a:spLocks/>
              </p:cNvSpPr>
              <p:nvPr/>
            </p:nvSpPr>
            <p:spPr bwMode="auto">
              <a:xfrm rot="16200000" flipV="1">
                <a:off x="9392183" y="4188416"/>
                <a:ext cx="15544" cy="3086791"/>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21" name="Freeform 44"/>
              <p:cNvSpPr>
                <a:spLocks/>
              </p:cNvSpPr>
              <p:nvPr/>
            </p:nvSpPr>
            <p:spPr bwMode="auto">
              <a:xfrm rot="16200000" flipV="1">
                <a:off x="9366943" y="-651271"/>
                <a:ext cx="13322" cy="3034090"/>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sp>
          <p:nvSpPr>
            <p:cNvPr id="12" name="Freeform 45"/>
            <p:cNvSpPr>
              <a:spLocks noEditPoints="1"/>
            </p:cNvSpPr>
            <p:nvPr/>
          </p:nvSpPr>
          <p:spPr bwMode="auto">
            <a:xfrm rot="16200000" flipV="1">
              <a:off x="5186001" y="5323012"/>
              <a:ext cx="477390" cy="524504"/>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3" name="Freeform 46"/>
            <p:cNvSpPr>
              <a:spLocks noEditPoints="1"/>
            </p:cNvSpPr>
            <p:nvPr/>
          </p:nvSpPr>
          <p:spPr bwMode="auto">
            <a:xfrm rot="16200000" flipV="1">
              <a:off x="5197295" y="5324846"/>
              <a:ext cx="477390" cy="511956"/>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4" name="Freeform 47"/>
            <p:cNvSpPr>
              <a:spLocks noEditPoints="1"/>
            </p:cNvSpPr>
            <p:nvPr/>
          </p:nvSpPr>
          <p:spPr bwMode="auto">
            <a:xfrm rot="16200000" flipV="1">
              <a:off x="11076843" y="5321082"/>
              <a:ext cx="508476" cy="519485"/>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5" name="Freeform 48"/>
            <p:cNvSpPr>
              <a:spLocks noEditPoints="1"/>
            </p:cNvSpPr>
            <p:nvPr/>
          </p:nvSpPr>
          <p:spPr bwMode="auto">
            <a:xfrm rot="16200000" flipV="1">
              <a:off x="11093207" y="5321324"/>
              <a:ext cx="470728" cy="534543"/>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6" name="Freeform 49"/>
            <p:cNvSpPr>
              <a:spLocks noEditPoints="1"/>
            </p:cNvSpPr>
            <p:nvPr/>
          </p:nvSpPr>
          <p:spPr bwMode="auto">
            <a:xfrm rot="16200000" flipV="1">
              <a:off x="11051654" y="771453"/>
              <a:ext cx="468508" cy="519485"/>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7" name="Freeform 50"/>
            <p:cNvSpPr>
              <a:spLocks noEditPoints="1"/>
            </p:cNvSpPr>
            <p:nvPr/>
          </p:nvSpPr>
          <p:spPr bwMode="auto">
            <a:xfrm rot="16200000" flipV="1">
              <a:off x="11044126" y="786511"/>
              <a:ext cx="468508" cy="489370"/>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8" name="Freeform 51"/>
            <p:cNvSpPr>
              <a:spLocks noEditPoints="1"/>
            </p:cNvSpPr>
            <p:nvPr/>
          </p:nvSpPr>
          <p:spPr bwMode="auto">
            <a:xfrm rot="16200000" flipV="1">
              <a:off x="5232723" y="721157"/>
              <a:ext cx="424100" cy="544581"/>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9" name="Freeform 52"/>
            <p:cNvSpPr>
              <a:spLocks noEditPoints="1"/>
            </p:cNvSpPr>
            <p:nvPr/>
          </p:nvSpPr>
          <p:spPr bwMode="auto">
            <a:xfrm rot="16200000" flipV="1">
              <a:off x="5241796" y="749729"/>
              <a:ext cx="428541" cy="491879"/>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sp>
        <p:nvSpPr>
          <p:cNvPr id="2" name="Title 1"/>
          <p:cNvSpPr>
            <a:spLocks noGrp="1"/>
          </p:cNvSpPr>
          <p:nvPr>
            <p:ph type="title"/>
          </p:nvPr>
        </p:nvSpPr>
        <p:spPr>
          <a:xfrm>
            <a:off x="7492891" y="1330347"/>
            <a:ext cx="3840480" cy="2103120"/>
          </a:xfrm>
        </p:spPr>
        <p:txBody>
          <a:bodyPr anchor="b">
            <a:normAutofit/>
          </a:bodyPr>
          <a:lstStyle>
            <a:lvl1pPr>
              <a:defRPr sz="3600"/>
            </a:lvl1pPr>
          </a:lstStyle>
          <a:p>
            <a:r>
              <a:rPr lang="fr-FR" smtClean="0"/>
              <a:t>Modifiez le style du titre</a:t>
            </a:r>
            <a:endParaRPr/>
          </a:p>
        </p:txBody>
      </p:sp>
      <p:sp>
        <p:nvSpPr>
          <p:cNvPr id="3" name="Picture Placeholder 2"/>
          <p:cNvSpPr>
            <a:spLocks noGrp="1"/>
          </p:cNvSpPr>
          <p:nvPr>
            <p:ph type="pic" idx="1"/>
          </p:nvPr>
        </p:nvSpPr>
        <p:spPr>
          <a:xfrm>
            <a:off x="836613" y="1031195"/>
            <a:ext cx="5943600" cy="4572000"/>
          </a:xfrm>
          <a:solidFill>
            <a:schemeClr val="accent2">
              <a:lumMod val="40000"/>
              <a:lumOff val="60000"/>
            </a:schemeClr>
          </a:solidFill>
          <a:ln w="38100">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a:p>
        </p:txBody>
      </p:sp>
      <p:sp>
        <p:nvSpPr>
          <p:cNvPr id="4" name="Text Placeholder 3"/>
          <p:cNvSpPr>
            <a:spLocks noGrp="1"/>
          </p:cNvSpPr>
          <p:nvPr>
            <p:ph type="body" sz="half" idx="2"/>
          </p:nvPr>
        </p:nvSpPr>
        <p:spPr>
          <a:xfrm>
            <a:off x="7492891" y="3555521"/>
            <a:ext cx="3840480" cy="216851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CF99945-0A15-4715-AB6C-F5E56CF20F70}" type="datetimeFigureOut">
              <a:rPr lang="en-US"/>
              <a:t>9/22/2013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65957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4CF99945-0A15-4715-AB6C-F5E56CF20F70}" type="datetimeFigureOut">
              <a:rPr lang="en-US"/>
              <a:t>9/22/2013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44793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extLst mod="1">
    <p:ext uri="{DCECCB84-F9BA-43D5-87BE-67443E8EF086}">
      <p15:sldGuideLst xmlns:p15="http://schemas.microsoft.com/office/powerpoint/2012/main">
        <p15:guide id="1"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624268" y="304800"/>
            <a:ext cx="1729531" cy="5676900"/>
          </a:xfrm>
        </p:spPr>
        <p:txBody>
          <a:bodyPr vert="eaVert"/>
          <a:lstStyle/>
          <a:p>
            <a:r>
              <a:rPr lang="fr-FR" smtClean="0"/>
              <a:t>Modifiez le style du titre</a:t>
            </a:r>
            <a:endParaRPr/>
          </a:p>
        </p:txBody>
      </p:sp>
      <p:sp>
        <p:nvSpPr>
          <p:cNvPr id="3" name="Vertical Text Placeholder 2"/>
          <p:cNvSpPr>
            <a:spLocks noGrp="1"/>
          </p:cNvSpPr>
          <p:nvPr>
            <p:ph type="body" orient="vert" idx="1"/>
          </p:nvPr>
        </p:nvSpPr>
        <p:spPr>
          <a:xfrm>
            <a:off x="838199" y="304800"/>
            <a:ext cx="8633671" cy="5676900"/>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4CF99945-0A15-4715-AB6C-F5E56CF20F70}" type="datetimeFigureOut">
              <a:rPr lang="en-US"/>
              <a:t>9/22/2013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4205803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4CF99945-0A15-4715-AB6C-F5E56CF20F70}" type="datetimeFigureOut">
              <a:rPr lang="en-US"/>
              <a:t>9/22/2013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339630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65613" y="1828800"/>
            <a:ext cx="6858002" cy="1828800"/>
          </a:xfrm>
        </p:spPr>
        <p:txBody>
          <a:bodyPr anchor="b">
            <a:normAutofit/>
          </a:bodyPr>
          <a:lstStyle>
            <a:lvl1pPr>
              <a:defRPr sz="4400"/>
            </a:lvl1pPr>
          </a:lstStyle>
          <a:p>
            <a:r>
              <a:rPr lang="fr-FR" smtClean="0"/>
              <a:t>Modifiez le style du titre</a:t>
            </a:r>
            <a:endParaRPr/>
          </a:p>
        </p:txBody>
      </p:sp>
      <p:sp>
        <p:nvSpPr>
          <p:cNvPr id="3" name="Text Placeholder 2"/>
          <p:cNvSpPr>
            <a:spLocks noGrp="1"/>
          </p:cNvSpPr>
          <p:nvPr>
            <p:ph type="body" idx="1"/>
          </p:nvPr>
        </p:nvSpPr>
        <p:spPr>
          <a:xfrm>
            <a:off x="4265610" y="3733800"/>
            <a:ext cx="6858002" cy="914400"/>
          </a:xfrm>
        </p:spPr>
        <p:txBody>
          <a:bodyPr/>
          <a:lstStyle>
            <a:lvl1pPr marL="0" indent="0">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Tree>
    <p:extLst>
      <p:ext uri="{BB962C8B-B14F-4D97-AF65-F5344CB8AC3E}">
        <p14:creationId xmlns:p14="http://schemas.microsoft.com/office/powerpoint/2010/main" val="122925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Content Placeholder 2"/>
          <p:cNvSpPr>
            <a:spLocks noGrp="1"/>
          </p:cNvSpPr>
          <p:nvPr>
            <p:ph sz="half" idx="1"/>
          </p:nvPr>
        </p:nvSpPr>
        <p:spPr>
          <a:xfrm>
            <a:off x="1065212" y="1825625"/>
            <a:ext cx="4954588" cy="4187952"/>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Content Placeholder 3"/>
          <p:cNvSpPr>
            <a:spLocks noGrp="1"/>
          </p:cNvSpPr>
          <p:nvPr>
            <p:ph sz="half" idx="2"/>
          </p:nvPr>
        </p:nvSpPr>
        <p:spPr>
          <a:xfrm>
            <a:off x="6172200" y="1825625"/>
            <a:ext cx="4951414" cy="4187952"/>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5" name="Date Placeholder 4"/>
          <p:cNvSpPr>
            <a:spLocks noGrp="1"/>
          </p:cNvSpPr>
          <p:nvPr>
            <p:ph type="dt" sz="half" idx="10"/>
          </p:nvPr>
        </p:nvSpPr>
        <p:spPr/>
        <p:txBody>
          <a:bodyPr/>
          <a:lstStyle/>
          <a:p>
            <a:fld id="{4CF99945-0A15-4715-AB6C-F5E56CF20F70}" type="datetimeFigureOut">
              <a:rPr lang="en-US"/>
              <a:t>9/22/2013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97275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Text Placeholder 2"/>
          <p:cNvSpPr>
            <a:spLocks noGrp="1"/>
          </p:cNvSpPr>
          <p:nvPr>
            <p:ph type="body" idx="1"/>
          </p:nvPr>
        </p:nvSpPr>
        <p:spPr>
          <a:xfrm>
            <a:off x="1069848"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1069848" y="2505075"/>
            <a:ext cx="4956048" cy="347662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5" name="Text Placeholder 4"/>
          <p:cNvSpPr>
            <a:spLocks noGrp="1"/>
          </p:cNvSpPr>
          <p:nvPr>
            <p:ph type="body" sz="quarter" idx="3"/>
          </p:nvPr>
        </p:nvSpPr>
        <p:spPr>
          <a:xfrm>
            <a:off x="6172200"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6172200" y="2505075"/>
            <a:ext cx="4956048" cy="347662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7" name="Date Placeholder 6"/>
          <p:cNvSpPr>
            <a:spLocks noGrp="1"/>
          </p:cNvSpPr>
          <p:nvPr>
            <p:ph type="dt" sz="half" idx="10"/>
          </p:nvPr>
        </p:nvSpPr>
        <p:spPr/>
        <p:txBody>
          <a:bodyPr/>
          <a:lstStyle/>
          <a:p>
            <a:fld id="{4CF99945-0A15-4715-AB6C-F5E56CF20F70}" type="datetimeFigureOut">
              <a:rPr lang="en-US"/>
              <a:t>9/22/2013</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318571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Date Placeholder 2"/>
          <p:cNvSpPr>
            <a:spLocks noGrp="1"/>
          </p:cNvSpPr>
          <p:nvPr>
            <p:ph type="dt" sz="half" idx="10"/>
          </p:nvPr>
        </p:nvSpPr>
        <p:spPr/>
        <p:txBody>
          <a:bodyPr/>
          <a:lstStyle/>
          <a:p>
            <a:fld id="{4CF99945-0A15-4715-AB6C-F5E56CF20F70}" type="datetimeFigureOut">
              <a:rPr lang="en-US"/>
              <a:t>9/22/2013</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3512816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F99945-0A15-4715-AB6C-F5E56CF20F70}" type="datetimeFigureOut">
              <a:rPr lang="en-US"/>
              <a:t>9/22/2013</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847874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Deux images avec légende">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9/22/2013</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‹N°›</a:t>
            </a:fld>
            <a:endParaRPr/>
          </a:p>
        </p:txBody>
      </p:sp>
      <p:grpSp>
        <p:nvGrpSpPr>
          <p:cNvPr id="9" name="Group 8"/>
          <p:cNvGrpSpPr/>
          <p:nvPr/>
        </p:nvGrpSpPr>
        <p:grpSpPr>
          <a:xfrm>
            <a:off x="574431" y="724619"/>
            <a:ext cx="5318979" cy="3795623"/>
            <a:chOff x="895350" y="3313113"/>
            <a:chExt cx="3613151" cy="2790825"/>
          </a:xfrm>
          <a:solidFill>
            <a:schemeClr val="tx1">
              <a:lumMod val="50000"/>
            </a:schemeClr>
          </a:solidFill>
        </p:grpSpPr>
        <p:sp>
          <p:nvSpPr>
            <p:cNvPr id="10"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3"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4"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5"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6"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7"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8"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9"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0"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1"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22" name="Group 21"/>
          <p:cNvGrpSpPr/>
          <p:nvPr/>
        </p:nvGrpSpPr>
        <p:grpSpPr>
          <a:xfrm>
            <a:off x="6285120" y="724619"/>
            <a:ext cx="5318979" cy="3795623"/>
            <a:chOff x="895350" y="3313113"/>
            <a:chExt cx="3613151" cy="2790825"/>
          </a:xfrm>
          <a:solidFill>
            <a:schemeClr val="tx1">
              <a:lumMod val="50000"/>
            </a:schemeClr>
          </a:solidFill>
        </p:grpSpPr>
        <p:sp>
          <p:nvSpPr>
            <p:cNvPr id="2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36" name="Picture Placeholder 33"/>
          <p:cNvSpPr>
            <a:spLocks noGrp="1" noChangeAspect="1"/>
          </p:cNvSpPr>
          <p:nvPr>
            <p:ph type="pic" sz="quarter" idx="17"/>
          </p:nvPr>
        </p:nvSpPr>
        <p:spPr>
          <a:xfrm>
            <a:off x="833620" y="1020195"/>
            <a:ext cx="4800601" cy="32004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37" name="Picture Placeholder 33"/>
          <p:cNvSpPr>
            <a:spLocks noGrp="1" noChangeAspect="1"/>
          </p:cNvSpPr>
          <p:nvPr>
            <p:ph type="pic" sz="quarter" idx="18"/>
          </p:nvPr>
        </p:nvSpPr>
        <p:spPr>
          <a:xfrm>
            <a:off x="6544309" y="1020195"/>
            <a:ext cx="4800601" cy="32004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39" name="Text Placeholder 3"/>
          <p:cNvSpPr>
            <a:spLocks noGrp="1"/>
          </p:cNvSpPr>
          <p:nvPr>
            <p:ph type="body" sz="half" idx="2"/>
          </p:nvPr>
        </p:nvSpPr>
        <p:spPr>
          <a:xfrm>
            <a:off x="1052423" y="4648200"/>
            <a:ext cx="4368980" cy="1295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40" name="Text Placeholder 3"/>
          <p:cNvSpPr>
            <a:spLocks noGrp="1"/>
          </p:cNvSpPr>
          <p:nvPr>
            <p:ph type="body" sz="half" idx="19"/>
          </p:nvPr>
        </p:nvSpPr>
        <p:spPr>
          <a:xfrm>
            <a:off x="6742908" y="4648200"/>
            <a:ext cx="4368980" cy="1295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116827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rois images avec légende">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9/22/2013</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‹N°›</a:t>
            </a:fld>
            <a:endParaRPr/>
          </a:p>
        </p:txBody>
      </p:sp>
      <p:grpSp>
        <p:nvGrpSpPr>
          <p:cNvPr id="35" name="Group 34"/>
          <p:cNvGrpSpPr>
            <a:grpSpLocks noChangeAspect="1"/>
          </p:cNvGrpSpPr>
          <p:nvPr/>
        </p:nvGrpSpPr>
        <p:grpSpPr>
          <a:xfrm rot="5400000">
            <a:off x="4030971" y="647727"/>
            <a:ext cx="4116828" cy="3383280"/>
            <a:chOff x="895350" y="3313113"/>
            <a:chExt cx="3613151" cy="2790825"/>
          </a:xfrm>
          <a:solidFill>
            <a:schemeClr val="tx1">
              <a:lumMod val="50000"/>
            </a:schemeClr>
          </a:solidFill>
        </p:grpSpPr>
        <p:sp>
          <p:nvSpPr>
            <p:cNvPr id="38"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1"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2"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3"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4"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5"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6"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7"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8"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9"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0"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1"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52" name="Group 51"/>
          <p:cNvGrpSpPr>
            <a:grpSpLocks noChangeAspect="1"/>
          </p:cNvGrpSpPr>
          <p:nvPr/>
        </p:nvGrpSpPr>
        <p:grpSpPr>
          <a:xfrm rot="5400000">
            <a:off x="263071" y="1127733"/>
            <a:ext cx="4114800" cy="3381614"/>
            <a:chOff x="895350" y="3313113"/>
            <a:chExt cx="3613151" cy="2790825"/>
          </a:xfrm>
          <a:solidFill>
            <a:schemeClr val="tx1">
              <a:lumMod val="50000"/>
            </a:schemeClr>
          </a:solidFill>
        </p:grpSpPr>
        <p:sp>
          <p:nvSpPr>
            <p:cNvPr id="5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65" name="Group 64"/>
          <p:cNvGrpSpPr>
            <a:grpSpLocks noChangeAspect="1"/>
          </p:cNvGrpSpPr>
          <p:nvPr/>
        </p:nvGrpSpPr>
        <p:grpSpPr>
          <a:xfrm rot="5400000">
            <a:off x="7803905" y="1127738"/>
            <a:ext cx="4114800" cy="3381613"/>
            <a:chOff x="895350" y="3313113"/>
            <a:chExt cx="3613151" cy="2790825"/>
          </a:xfrm>
          <a:solidFill>
            <a:schemeClr val="tx1">
              <a:lumMod val="50000"/>
            </a:schemeClr>
          </a:solidFill>
        </p:grpSpPr>
        <p:sp>
          <p:nvSpPr>
            <p:cNvPr id="66"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7"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8"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9"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0"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1"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2"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3"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4"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5"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6"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7"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78" name="Picture Placeholder 33"/>
          <p:cNvSpPr>
            <a:spLocks noGrp="1"/>
          </p:cNvSpPr>
          <p:nvPr>
            <p:ph type="pic" sz="quarter" idx="18"/>
          </p:nvPr>
        </p:nvSpPr>
        <p:spPr>
          <a:xfrm>
            <a:off x="4599885" y="533400"/>
            <a:ext cx="2971800" cy="36576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79" name="Picture Placeholder 33"/>
          <p:cNvSpPr>
            <a:spLocks noGrp="1"/>
          </p:cNvSpPr>
          <p:nvPr>
            <p:ph type="pic" sz="quarter" idx="19"/>
          </p:nvPr>
        </p:nvSpPr>
        <p:spPr>
          <a:xfrm>
            <a:off x="834571" y="1013590"/>
            <a:ext cx="2971800" cy="36576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80" name="Picture Placeholder 33"/>
          <p:cNvSpPr>
            <a:spLocks noGrp="1"/>
          </p:cNvSpPr>
          <p:nvPr>
            <p:ph type="pic" sz="quarter" idx="20"/>
          </p:nvPr>
        </p:nvSpPr>
        <p:spPr>
          <a:xfrm>
            <a:off x="8375405" y="1013591"/>
            <a:ext cx="2971800" cy="36576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81" name="Text Placeholder 3"/>
          <p:cNvSpPr>
            <a:spLocks noGrp="1"/>
          </p:cNvSpPr>
          <p:nvPr>
            <p:ph type="body" sz="half" idx="2"/>
          </p:nvPr>
        </p:nvSpPr>
        <p:spPr>
          <a:xfrm>
            <a:off x="948871" y="5018002"/>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82" name="Text Placeholder 3"/>
          <p:cNvSpPr>
            <a:spLocks noGrp="1"/>
          </p:cNvSpPr>
          <p:nvPr>
            <p:ph type="body" sz="half" idx="21"/>
          </p:nvPr>
        </p:nvSpPr>
        <p:spPr>
          <a:xfrm>
            <a:off x="4707208" y="4582378"/>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83" name="Text Placeholder 3"/>
          <p:cNvSpPr>
            <a:spLocks noGrp="1"/>
          </p:cNvSpPr>
          <p:nvPr>
            <p:ph type="body" sz="half" idx="22"/>
          </p:nvPr>
        </p:nvSpPr>
        <p:spPr>
          <a:xfrm>
            <a:off x="8489705" y="5018002"/>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16819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5212" y="304800"/>
            <a:ext cx="10058402" cy="1219200"/>
          </a:xfrm>
          <a:prstGeom prst="rect">
            <a:avLst/>
          </a:prstGeom>
        </p:spPr>
        <p:txBody>
          <a:bodyPr vert="horz" lIns="91440" tIns="45720" rIns="91440" bIns="45720" rtlCol="0" anchor="b">
            <a:normAutofit/>
          </a:bodyPr>
          <a:lstStyle/>
          <a:p>
            <a:r>
              <a:rPr lang="fr-FR" smtClean="0"/>
              <a:t>Modifiez le style du titre</a:t>
            </a:r>
            <a:endParaRPr/>
          </a:p>
        </p:txBody>
      </p:sp>
      <p:sp>
        <p:nvSpPr>
          <p:cNvPr id="3" name="Text Placeholder 2"/>
          <p:cNvSpPr>
            <a:spLocks noGrp="1"/>
          </p:cNvSpPr>
          <p:nvPr>
            <p:ph type="body" idx="1"/>
          </p:nvPr>
        </p:nvSpPr>
        <p:spPr>
          <a:xfrm>
            <a:off x="1065214" y="1752600"/>
            <a:ext cx="10058400" cy="4229100"/>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2"/>
          </p:nvPr>
        </p:nvSpPr>
        <p:spPr>
          <a:xfrm>
            <a:off x="8075611" y="6019801"/>
            <a:ext cx="1396260" cy="228600"/>
          </a:xfrm>
          <a:prstGeom prst="rect">
            <a:avLst/>
          </a:prstGeom>
        </p:spPr>
        <p:txBody>
          <a:bodyPr vert="horz" lIns="91440" tIns="45720" rIns="91440" bIns="45720" rtlCol="0" anchor="ctr"/>
          <a:lstStyle>
            <a:lvl1pPr algn="l">
              <a:defRPr sz="1000">
                <a:solidFill>
                  <a:schemeClr val="tx1"/>
                </a:solidFill>
              </a:defRPr>
            </a:lvl1pPr>
          </a:lstStyle>
          <a:p>
            <a:fld id="{4CF99945-0A15-4715-AB6C-F5E56CF20F70}" type="datetimeFigureOut">
              <a:rPr lang="en-US"/>
              <a:pPr/>
              <a:t>9/22/2013</a:t>
            </a:fld>
            <a:endParaRPr/>
          </a:p>
        </p:txBody>
      </p:sp>
      <p:sp>
        <p:nvSpPr>
          <p:cNvPr id="5" name="Footer Placeholder 4"/>
          <p:cNvSpPr>
            <a:spLocks noGrp="1"/>
          </p:cNvSpPr>
          <p:nvPr>
            <p:ph type="ftr" sz="quarter" idx="3"/>
          </p:nvPr>
        </p:nvSpPr>
        <p:spPr>
          <a:xfrm>
            <a:off x="1979613" y="6019801"/>
            <a:ext cx="5943600" cy="228600"/>
          </a:xfrm>
          <a:prstGeom prst="rect">
            <a:avLst/>
          </a:prstGeom>
        </p:spPr>
        <p:txBody>
          <a:bodyPr vert="horz" lIns="91440" tIns="45720" rIns="91440" bIns="45720" rtlCol="0" anchor="ctr"/>
          <a:lstStyle>
            <a:lvl1pPr algn="l">
              <a:defRPr sz="1000">
                <a:solidFill>
                  <a:schemeClr val="tx1"/>
                </a:solidFill>
              </a:defRPr>
            </a:lvl1pPr>
          </a:lstStyle>
          <a:p>
            <a:endParaRPr/>
          </a:p>
        </p:txBody>
      </p:sp>
      <p:sp>
        <p:nvSpPr>
          <p:cNvPr id="6" name="Slide Number Placeholder 5"/>
          <p:cNvSpPr>
            <a:spLocks noGrp="1"/>
          </p:cNvSpPr>
          <p:nvPr>
            <p:ph type="sldNum" sz="quarter" idx="4"/>
          </p:nvPr>
        </p:nvSpPr>
        <p:spPr>
          <a:xfrm>
            <a:off x="1065213" y="6019801"/>
            <a:ext cx="762000" cy="228600"/>
          </a:xfrm>
          <a:prstGeom prst="rect">
            <a:avLst/>
          </a:prstGeom>
        </p:spPr>
        <p:txBody>
          <a:bodyPr vert="horz" lIns="91440" tIns="45720" rIns="91440" bIns="45720" rtlCol="0" anchor="ctr"/>
          <a:lstStyle>
            <a:lvl1pPr algn="l">
              <a:defRPr sz="1000">
                <a:solidFill>
                  <a:schemeClr val="tx1"/>
                </a:solidFill>
              </a:defRPr>
            </a:lvl1pPr>
          </a:lstStyle>
          <a:p>
            <a:fld id="{022B156B-59AE-415F-B24B-8756D48BB977}" type="slidenum">
              <a:rPr/>
              <a:pPr/>
              <a:t>‹N°›</a:t>
            </a:fld>
            <a:endParaRPr/>
          </a:p>
        </p:txBody>
      </p:sp>
    </p:spTree>
    <p:extLst>
      <p:ext uri="{BB962C8B-B14F-4D97-AF65-F5344CB8AC3E}">
        <p14:creationId xmlns:p14="http://schemas.microsoft.com/office/powerpoint/2010/main" val="1300630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xStyles>
    <p:title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p:titleStyle>
    <p:body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WMF"/><Relationship Id="rId4" Type="http://schemas.openxmlformats.org/officeDocument/2006/relationships/image" Target="../media/image6.WMF"/></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WMF"/><Relationship Id="rId4" Type="http://schemas.openxmlformats.org/officeDocument/2006/relationships/image" Target="../media/image10.WMF"/></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6.xml"/><Relationship Id="rId7"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1.WMF"/><Relationship Id="rId9"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jp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g"/><Relationship Id="rId7"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037114" y="1752600"/>
            <a:ext cx="8086499" cy="1828800"/>
          </a:xfrm>
        </p:spPr>
        <p:txBody>
          <a:bodyPr>
            <a:normAutofit fontScale="90000"/>
          </a:bodyPr>
          <a:lstStyle/>
          <a:p>
            <a:r>
              <a:rPr lang="fr-FR" noProof="1" smtClean="0"/>
              <a:t>Comprendre les changements climatiques</a:t>
            </a:r>
            <a:endParaRPr lang="fr-FR" noProof="1"/>
          </a:p>
        </p:txBody>
      </p:sp>
      <p:sp>
        <p:nvSpPr>
          <p:cNvPr id="3" name="Sous-titre 2"/>
          <p:cNvSpPr>
            <a:spLocks noGrp="1"/>
          </p:cNvSpPr>
          <p:nvPr>
            <p:ph type="subTitle" idx="1"/>
          </p:nvPr>
        </p:nvSpPr>
        <p:spPr/>
        <p:txBody>
          <a:bodyPr>
            <a:normAutofit/>
          </a:bodyPr>
          <a:lstStyle/>
          <a:p>
            <a:r>
              <a:rPr lang="fr-FR" sz="3200" noProof="1" smtClean="0">
                <a:solidFill>
                  <a:schemeClr val="tx1">
                    <a:lumMod val="50000"/>
                  </a:schemeClr>
                </a:solidFill>
                <a:latin typeface="Calibri" panose="020F0502020204030204" pitchFamily="34" charset="0"/>
              </a:rPr>
              <a:t>La morue franche</a:t>
            </a:r>
          </a:p>
          <a:p>
            <a:endParaRPr lang="fr-FR" noProof="1"/>
          </a:p>
        </p:txBody>
      </p:sp>
    </p:spTree>
    <p:extLst>
      <p:ext uri="{BB962C8B-B14F-4D97-AF65-F5344CB8AC3E}">
        <p14:creationId xmlns:p14="http://schemas.microsoft.com/office/powerpoint/2010/main" val="853606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80000"/>
            <a:lum/>
            <a:extLst>
              <a:ext uri="{BEBA8EAE-BF5A-486C-A8C5-ECC9F3942E4B}">
                <a14:imgProps xmlns:a14="http://schemas.microsoft.com/office/drawing/2010/main">
                  <a14:imgLayer r:embed="rId4">
                    <a14:imgEffect>
                      <a14:saturation sat="7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4" name="Titre 12"/>
          <p:cNvSpPr>
            <a:spLocks noGrp="1"/>
          </p:cNvSpPr>
          <p:nvPr>
            <p:ph type="title"/>
          </p:nvPr>
        </p:nvSpPr>
        <p:spPr>
          <a:xfrm>
            <a:off x="1065212" y="304800"/>
            <a:ext cx="10058402" cy="1219200"/>
          </a:xfrm>
        </p:spPr>
        <p:txBody>
          <a:bodyPr>
            <a:normAutofit/>
          </a:bodyPr>
          <a:lstStyle/>
          <a:p>
            <a:r>
              <a:rPr lang="fr-FR" sz="6000" noProof="1" smtClean="0"/>
              <a:t>La morue franche</a:t>
            </a:r>
            <a:endParaRPr lang="fr-FR" sz="6000" noProof="1"/>
          </a:p>
        </p:txBody>
      </p:sp>
      <p:sp>
        <p:nvSpPr>
          <p:cNvPr id="5" name="Espace réservé du contenu 13"/>
          <p:cNvSpPr txBox="1">
            <a:spLocks/>
          </p:cNvSpPr>
          <p:nvPr/>
        </p:nvSpPr>
        <p:spPr>
          <a:xfrm>
            <a:off x="2808397" y="2037474"/>
            <a:ext cx="9383603" cy="42291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100000"/>
              </a:lnSpc>
              <a:spcBef>
                <a:spcPts val="12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100000"/>
              </a:lnSpc>
              <a:spcBef>
                <a:spcPts val="8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100000"/>
              </a:lnSpc>
              <a:spcBef>
                <a:spcPts val="6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100000"/>
              </a:lnSpc>
              <a:spcBef>
                <a:spcPts val="6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6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6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600"/>
              </a:spcBef>
              <a:buFont typeface="Arial" panose="020B0604020202020204" pitchFamily="34" charset="0"/>
              <a:buNone/>
              <a:defRPr sz="1600" kern="1200" baseline="0">
                <a:solidFill>
                  <a:schemeClr val="tx1">
                    <a:tint val="75000"/>
                  </a:schemeClr>
                </a:solidFill>
                <a:latin typeface="+mn-lt"/>
                <a:ea typeface="+mn-ea"/>
                <a:cs typeface="+mn-cs"/>
              </a:defRPr>
            </a:lvl8pPr>
            <a:lvl9pPr marL="3657600" indent="0" algn="l" defTabSz="914400" rtl="0" eaLnBrk="1" latinLnBrk="0" hangingPunct="1">
              <a:lnSpc>
                <a:spcPct val="90000"/>
              </a:lnSpc>
              <a:spcBef>
                <a:spcPts val="600"/>
              </a:spcBef>
              <a:buFont typeface="Arial" panose="020B0604020202020204" pitchFamily="34" charset="0"/>
              <a:buNone/>
              <a:defRPr sz="1600" kern="1200" baseline="0">
                <a:solidFill>
                  <a:schemeClr val="tx1">
                    <a:tint val="75000"/>
                  </a:schemeClr>
                </a:solidFill>
                <a:latin typeface="+mn-lt"/>
                <a:ea typeface="+mn-ea"/>
                <a:cs typeface="+mn-cs"/>
              </a:defRPr>
            </a:lvl9pPr>
          </a:lstStyle>
          <a:p>
            <a:pPr marL="342900" indent="-342900" algn="just">
              <a:buClr>
                <a:schemeClr val="tx1">
                  <a:lumMod val="50000"/>
                </a:schemeClr>
              </a:buClr>
              <a:buFont typeface="Arial" panose="020B0604020202020204" pitchFamily="34" charset="0"/>
              <a:buChar char="•"/>
            </a:pPr>
            <a:r>
              <a:rPr lang="fr-FR" noProof="1" smtClean="0">
                <a:solidFill>
                  <a:schemeClr val="tx1">
                    <a:lumMod val="50000"/>
                  </a:schemeClr>
                </a:solidFill>
                <a:latin typeface="Calibri" panose="020F0502020204030204" pitchFamily="34" charset="0"/>
              </a:rPr>
              <a:t>La morue franche est un poisson qui, autrefois, était très abondant.</a:t>
            </a:r>
          </a:p>
          <a:p>
            <a:pPr marL="342900" indent="-342900" algn="just">
              <a:buClr>
                <a:schemeClr val="tx1">
                  <a:lumMod val="50000"/>
                </a:schemeClr>
              </a:buClr>
              <a:buFont typeface="Arial" panose="020B0604020202020204" pitchFamily="34" charset="0"/>
              <a:buChar char="•"/>
            </a:pPr>
            <a:endParaRPr lang="fr-FR" noProof="1">
              <a:solidFill>
                <a:schemeClr val="tx1">
                  <a:lumMod val="50000"/>
                </a:schemeClr>
              </a:solidFill>
              <a:latin typeface="Calibri" panose="020F0502020204030204" pitchFamily="34" charset="0"/>
            </a:endParaRPr>
          </a:p>
          <a:p>
            <a:pPr marL="342900" indent="-342900" algn="just">
              <a:buClr>
                <a:schemeClr val="tx1">
                  <a:lumMod val="50000"/>
                </a:schemeClr>
              </a:buClr>
              <a:buFont typeface="Arial" panose="020B0604020202020204" pitchFamily="34" charset="0"/>
              <a:buChar char="•"/>
            </a:pPr>
            <a:r>
              <a:rPr lang="fr-FR" noProof="1" smtClean="0">
                <a:solidFill>
                  <a:schemeClr val="tx1">
                    <a:lumMod val="50000"/>
                  </a:schemeClr>
                </a:solidFill>
                <a:latin typeface="Calibri" panose="020F0502020204030204" pitchFamily="34" charset="0"/>
              </a:rPr>
              <a:t>La morue franche a une grande importance écologique dans l’écosystème du Saint-Laurent.</a:t>
            </a:r>
          </a:p>
          <a:p>
            <a:pPr marL="342900" indent="-342900" algn="just">
              <a:buClr>
                <a:schemeClr val="tx1">
                  <a:lumMod val="50000"/>
                </a:schemeClr>
              </a:buClr>
              <a:buFont typeface="Arial" panose="020B0604020202020204" pitchFamily="34" charset="0"/>
              <a:buChar char="•"/>
            </a:pPr>
            <a:endParaRPr lang="fr-FR" noProof="1">
              <a:solidFill>
                <a:schemeClr val="tx1">
                  <a:lumMod val="50000"/>
                </a:schemeClr>
              </a:solidFill>
              <a:latin typeface="Calibri" panose="020F0502020204030204" pitchFamily="34" charset="0"/>
            </a:endParaRPr>
          </a:p>
          <a:p>
            <a:pPr marL="342900" indent="-342900" algn="just">
              <a:buClr>
                <a:schemeClr val="tx1">
                  <a:lumMod val="50000"/>
                </a:schemeClr>
              </a:buClr>
              <a:buFont typeface="Arial" panose="020B0604020202020204" pitchFamily="34" charset="0"/>
              <a:buChar char="•"/>
            </a:pPr>
            <a:r>
              <a:rPr lang="fr-FR" noProof="1" smtClean="0">
                <a:solidFill>
                  <a:schemeClr val="tx1">
                    <a:lumMod val="50000"/>
                  </a:schemeClr>
                </a:solidFill>
                <a:latin typeface="Calibri" panose="020F0502020204030204" pitchFamily="34" charset="0"/>
              </a:rPr>
              <a:t>Les activités humaines ont beaucoup d’impacts sur la morue franche.</a:t>
            </a:r>
          </a:p>
          <a:p>
            <a:pPr marL="342900" indent="-342900" algn="just">
              <a:buClr>
                <a:schemeClr val="tx1">
                  <a:lumMod val="50000"/>
                </a:schemeClr>
              </a:buClr>
              <a:buFont typeface="Arial" panose="020B0604020202020204" pitchFamily="34" charset="0"/>
              <a:buChar char="•"/>
            </a:pPr>
            <a:endParaRPr lang="fr-FR" noProof="1">
              <a:solidFill>
                <a:schemeClr val="tx1">
                  <a:lumMod val="50000"/>
                </a:schemeClr>
              </a:solidFill>
              <a:latin typeface="Calibri" panose="020F0502020204030204" pitchFamily="34" charset="0"/>
            </a:endParaRPr>
          </a:p>
          <a:p>
            <a:pPr marL="342900" indent="-342900" algn="just">
              <a:buClr>
                <a:schemeClr val="tx1">
                  <a:lumMod val="50000"/>
                </a:schemeClr>
              </a:buClr>
              <a:buFont typeface="Arial" panose="020B0604020202020204" pitchFamily="34" charset="0"/>
              <a:buChar char="•"/>
            </a:pPr>
            <a:r>
              <a:rPr lang="fr-FR" noProof="1" smtClean="0">
                <a:solidFill>
                  <a:schemeClr val="tx1">
                    <a:lumMod val="50000"/>
                  </a:schemeClr>
                </a:solidFill>
                <a:latin typeface="Calibri" panose="020F0502020204030204" pitchFamily="34" charset="0"/>
              </a:rPr>
              <a:t>Les changements climatiques risquent d’être fatals pour l’existence de la morue franche.</a:t>
            </a:r>
          </a:p>
        </p:txBody>
      </p:sp>
    </p:spTree>
    <p:extLst>
      <p:ext uri="{BB962C8B-B14F-4D97-AF65-F5344CB8AC3E}">
        <p14:creationId xmlns:p14="http://schemas.microsoft.com/office/powerpoint/2010/main" val="1805748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fade">
                                      <p:cBhvr>
                                        <p:cTn id="2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a:bodyPr>
          <a:lstStyle/>
          <a:p>
            <a:r>
              <a:rPr lang="fr-FR" sz="6000" noProof="1" smtClean="0"/>
              <a:t>La morue franche</a:t>
            </a:r>
            <a:endParaRPr lang="fr-FR" sz="6000" noProof="1"/>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Qu’est-ce que la morue franche ?</a:t>
            </a:r>
          </a:p>
          <a:p>
            <a:pPr>
              <a:buClr>
                <a:srgbClr val="9A5315"/>
              </a:buClr>
            </a:pPr>
            <a:endParaRPr lang="fr-FR" noProof="1">
              <a:solidFill>
                <a:schemeClr val="tx1">
                  <a:lumMod val="75000"/>
                </a:schemeClr>
              </a:solidFill>
              <a:latin typeface="Calibri" panose="020F0502020204030204" pitchFamily="34" charset="0"/>
            </a:endParaRPr>
          </a:p>
          <a:p>
            <a:pPr>
              <a:buClr>
                <a:srgbClr val="9A5315"/>
              </a:buClr>
            </a:pPr>
            <a:endParaRPr lang="fr-FR" noProof="1" smtClean="0">
              <a:solidFill>
                <a:schemeClr val="tx1">
                  <a:lumMod val="75000"/>
                </a:schemeClr>
              </a:solidFill>
              <a:latin typeface="Calibri" panose="020F0502020204030204" pitchFamily="34" charset="0"/>
            </a:endParaRPr>
          </a:p>
          <a:p>
            <a:pPr>
              <a:buClr>
                <a:srgbClr val="9A5315"/>
              </a:buClr>
            </a:pPr>
            <a:endParaRPr lang="fr-FR" noProof="1" smtClean="0">
              <a:solidFill>
                <a:schemeClr val="tx1">
                  <a:lumMod val="75000"/>
                </a:schemeClr>
              </a:solidFill>
              <a:latin typeface="Calibri" panose="020F0502020204030204" pitchFamily="34" charset="0"/>
            </a:endParaRPr>
          </a:p>
        </p:txBody>
      </p:sp>
      <p:pic>
        <p:nvPicPr>
          <p:cNvPr id="8" name="Imag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24445" y="3810632"/>
            <a:ext cx="1807769" cy="653796"/>
          </a:xfrm>
          <a:prstGeom prst="rect">
            <a:avLst/>
          </a:prstGeom>
        </p:spPr>
      </p:pic>
      <p:sp>
        <p:nvSpPr>
          <p:cNvPr id="9" name="ZoneTexte 8"/>
          <p:cNvSpPr txBox="1"/>
          <p:nvPr/>
        </p:nvSpPr>
        <p:spPr>
          <a:xfrm>
            <a:off x="9444059" y="4464428"/>
            <a:ext cx="1568539"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Un poisson</a:t>
            </a:r>
            <a:endParaRPr lang="fr-CA" sz="2200" dirty="0">
              <a:solidFill>
                <a:schemeClr val="tx1">
                  <a:lumMod val="50000"/>
                </a:schemeClr>
              </a:solidFill>
              <a:latin typeface="Calibri" panose="020F0502020204030204" pitchFamily="34" charset="0"/>
            </a:endParaRPr>
          </a:p>
        </p:txBody>
      </p:sp>
      <p:sp>
        <p:nvSpPr>
          <p:cNvPr id="11" name="ZoneTexte 10"/>
          <p:cNvSpPr txBox="1"/>
          <p:nvPr/>
        </p:nvSpPr>
        <p:spPr>
          <a:xfrm>
            <a:off x="4787485" y="4464428"/>
            <a:ext cx="2733470" cy="769441"/>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Une coupe de cheveux</a:t>
            </a:r>
            <a:endParaRPr lang="fr-CA" sz="2200" dirty="0">
              <a:solidFill>
                <a:schemeClr val="tx1">
                  <a:lumMod val="50000"/>
                </a:schemeClr>
              </a:solidFill>
              <a:latin typeface="Calibri" panose="020F0502020204030204" pitchFamily="34" charset="0"/>
            </a:endParaRPr>
          </a:p>
        </p:txBody>
      </p:sp>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2779" y="2823366"/>
            <a:ext cx="1841602" cy="1705356"/>
          </a:xfrm>
          <a:prstGeom prst="rect">
            <a:avLst/>
          </a:prstGeom>
        </p:spPr>
      </p:pic>
      <p:sp>
        <p:nvSpPr>
          <p:cNvPr id="10" name="ZoneTexte 9"/>
          <p:cNvSpPr txBox="1"/>
          <p:nvPr/>
        </p:nvSpPr>
        <p:spPr>
          <a:xfrm>
            <a:off x="1308719" y="4464428"/>
            <a:ext cx="1482506"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Un phoque</a:t>
            </a:r>
            <a:endParaRPr lang="fr-CA" sz="2200" dirty="0">
              <a:solidFill>
                <a:schemeClr val="tx1">
                  <a:lumMod val="50000"/>
                </a:schemeClr>
              </a:solidFill>
              <a:latin typeface="Calibri" panose="020F0502020204030204" pitchFamily="34" charset="0"/>
            </a:endParaRPr>
          </a:p>
        </p:txBody>
      </p:sp>
      <p:pic>
        <p:nvPicPr>
          <p:cNvPr id="4" name="Imag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01169" y="2700550"/>
            <a:ext cx="1513332" cy="1763878"/>
          </a:xfrm>
          <a:prstGeom prst="rect">
            <a:avLst/>
          </a:prstGeom>
        </p:spPr>
      </p:pic>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46908" y="2160443"/>
            <a:ext cx="5095009" cy="3821257"/>
          </a:xfrm>
          <a:prstGeom prst="rect">
            <a:avLst/>
          </a:prstGeom>
        </p:spPr>
      </p:pic>
    </p:spTree>
    <p:extLst>
      <p:ext uri="{BB962C8B-B14F-4D97-AF65-F5344CB8AC3E}">
        <p14:creationId xmlns:p14="http://schemas.microsoft.com/office/powerpoint/2010/main" val="308107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75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6" presetClass="emph" presetSubtype="0" repeatCount="3000" fill="hold" nodeType="clickEffect">
                                  <p:stCondLst>
                                    <p:cond delay="0"/>
                                  </p:stCondLst>
                                  <p:childTnLst>
                                    <p:animEffect transition="out" filter="fade">
                                      <p:cBhvr>
                                        <p:cTn id="43" dur="500" tmFilter="0, 0; .2, .5; .8, .5; 1, 0"/>
                                        <p:tgtEl>
                                          <p:spTgt spid="8"/>
                                        </p:tgtEl>
                                      </p:cBhvr>
                                    </p:animEffect>
                                    <p:animScale>
                                      <p:cBhvr>
                                        <p:cTn id="44" dur="250" autoRev="1" fill="hold"/>
                                        <p:tgtEl>
                                          <p:spTgt spid="8"/>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500" fill="hold"/>
                                        <p:tgtEl>
                                          <p:spTgt spid="2"/>
                                        </p:tgtEl>
                                        <p:attrNameLst>
                                          <p:attrName>ppt_w</p:attrName>
                                        </p:attrNameLst>
                                      </p:cBhvr>
                                      <p:tavLst>
                                        <p:tav tm="0">
                                          <p:val>
                                            <p:fltVal val="0"/>
                                          </p:val>
                                        </p:tav>
                                        <p:tav tm="100000">
                                          <p:val>
                                            <p:strVal val="#ppt_w"/>
                                          </p:val>
                                        </p:tav>
                                      </p:tavLst>
                                    </p:anim>
                                    <p:anim calcmode="lin" valueType="num">
                                      <p:cBhvr>
                                        <p:cTn id="50" dur="500" fill="hold"/>
                                        <p:tgtEl>
                                          <p:spTgt spid="2"/>
                                        </p:tgtEl>
                                        <p:attrNameLst>
                                          <p:attrName>ppt_h</p:attrName>
                                        </p:attrNameLst>
                                      </p:cBhvr>
                                      <p:tavLst>
                                        <p:tav tm="0">
                                          <p:val>
                                            <p:fltVal val="0"/>
                                          </p:val>
                                        </p:tav>
                                        <p:tav tm="100000">
                                          <p:val>
                                            <p:strVal val="#ppt_h"/>
                                          </p:val>
                                        </p:tav>
                                      </p:tavLst>
                                    </p:anim>
                                    <p:animEffect transition="in" filter="fade">
                                      <p:cBhvr>
                                        <p:cTn id="51" dur="500"/>
                                        <p:tgtEl>
                                          <p:spTgt spid="2"/>
                                        </p:tgtEl>
                                      </p:cBhvr>
                                    </p:animEffect>
                                  </p:childTnLst>
                                </p:cTn>
                              </p:par>
                              <p:par>
                                <p:cTn id="52" presetID="10" presetClass="exit" presetSubtype="0" fill="hold" nodeType="withEffect">
                                  <p:stCondLst>
                                    <p:cond delay="0"/>
                                  </p:stCondLst>
                                  <p:childTnLst>
                                    <p:animEffect transition="out" filter="fade">
                                      <p:cBhvr>
                                        <p:cTn id="53" dur="500"/>
                                        <p:tgtEl>
                                          <p:spTgt spid="8"/>
                                        </p:tgtEl>
                                      </p:cBhvr>
                                    </p:animEffect>
                                    <p:set>
                                      <p:cBhvr>
                                        <p:cTn id="54" dur="1" fill="hold">
                                          <p:stCondLst>
                                            <p:cond delay="499"/>
                                          </p:stCondLst>
                                        </p:cTn>
                                        <p:tgtEl>
                                          <p:spTgt spid="8"/>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4"/>
                                        </p:tgtEl>
                                      </p:cBhvr>
                                    </p:animEffect>
                                    <p:set>
                                      <p:cBhvr>
                                        <p:cTn id="57" dur="1" fill="hold">
                                          <p:stCondLst>
                                            <p:cond delay="499"/>
                                          </p:stCondLst>
                                        </p:cTn>
                                        <p:tgtEl>
                                          <p:spTgt spid="4"/>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3"/>
                                        </p:tgtEl>
                                      </p:cBhvr>
                                    </p:animEffect>
                                    <p:set>
                                      <p:cBhvr>
                                        <p:cTn id="60" dur="1" fill="hold">
                                          <p:stCondLst>
                                            <p:cond delay="499"/>
                                          </p:stCondLst>
                                        </p:cTn>
                                        <p:tgtEl>
                                          <p:spTgt spid="3"/>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9"/>
                                        </p:tgtEl>
                                      </p:cBhvr>
                                    </p:animEffect>
                                    <p:set>
                                      <p:cBhvr>
                                        <p:cTn id="63" dur="1" fill="hold">
                                          <p:stCondLst>
                                            <p:cond delay="499"/>
                                          </p:stCondLst>
                                        </p:cTn>
                                        <p:tgtEl>
                                          <p:spTgt spid="9"/>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11"/>
                                        </p:tgtEl>
                                      </p:cBhvr>
                                    </p:animEffect>
                                    <p:set>
                                      <p:cBhvr>
                                        <p:cTn id="66" dur="1" fill="hold">
                                          <p:stCondLst>
                                            <p:cond delay="499"/>
                                          </p:stCondLst>
                                        </p:cTn>
                                        <p:tgtEl>
                                          <p:spTgt spid="11"/>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10"/>
                                        </p:tgtEl>
                                      </p:cBhvr>
                                    </p:animEffect>
                                    <p:set>
                                      <p:cBhvr>
                                        <p:cTn id="6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P spid="10" grpId="0"/>
      <p:bldP spid="1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a:bodyPr>
          <a:lstStyle/>
          <a:p>
            <a:r>
              <a:rPr lang="fr-FR" sz="6000" noProof="1" smtClean="0"/>
              <a:t>La morue franche</a:t>
            </a:r>
            <a:endParaRPr lang="fr-FR" sz="6000" noProof="1"/>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La morue franche :</a:t>
            </a:r>
          </a:p>
          <a:p>
            <a:pPr>
              <a:buClr>
                <a:srgbClr val="9A5315"/>
              </a:buClr>
            </a:pPr>
            <a:endParaRPr lang="fr-FR" noProof="1">
              <a:solidFill>
                <a:schemeClr val="tx1">
                  <a:lumMod val="75000"/>
                </a:schemeClr>
              </a:solidFill>
            </a:endParaRPr>
          </a:p>
          <a:p>
            <a:pPr>
              <a:buClr>
                <a:srgbClr val="9A5315"/>
              </a:buClr>
            </a:pPr>
            <a:endParaRPr lang="fr-FR" noProof="1" smtClean="0">
              <a:solidFill>
                <a:schemeClr val="tx1">
                  <a:lumMod val="75000"/>
                </a:schemeClr>
              </a:solidFill>
            </a:endParaRPr>
          </a:p>
          <a:p>
            <a:pPr>
              <a:buClr>
                <a:srgbClr val="9A5315"/>
              </a:buClr>
            </a:pPr>
            <a:endParaRPr lang="fr-FR" noProof="1" smtClean="0">
              <a:solidFill>
                <a:schemeClr val="tx1">
                  <a:lumMod val="75000"/>
                </a:schemeClr>
              </a:solidFill>
            </a:endParaRPr>
          </a:p>
        </p:txBody>
      </p:sp>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7364" y="2443550"/>
            <a:ext cx="6691283" cy="2843420"/>
          </a:xfrm>
          <a:prstGeom prst="rect">
            <a:avLst/>
          </a:prstGeom>
        </p:spPr>
      </p:pic>
      <p:sp>
        <p:nvSpPr>
          <p:cNvPr id="15" name="ZoneTexte 14"/>
          <p:cNvSpPr txBox="1"/>
          <p:nvPr/>
        </p:nvSpPr>
        <p:spPr>
          <a:xfrm>
            <a:off x="747927" y="3677776"/>
            <a:ext cx="1690255" cy="769441"/>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60 à 70 cm</a:t>
            </a:r>
          </a:p>
          <a:p>
            <a:endParaRPr lang="fr-CA" sz="2200" dirty="0">
              <a:solidFill>
                <a:schemeClr val="tx1">
                  <a:lumMod val="50000"/>
                </a:schemeClr>
              </a:solidFill>
              <a:latin typeface="Calibri" panose="020F0502020204030204" pitchFamily="34" charset="0"/>
            </a:endParaRPr>
          </a:p>
        </p:txBody>
      </p:sp>
      <p:pic>
        <p:nvPicPr>
          <p:cNvPr id="16" name="Imag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901005">
            <a:off x="678654" y="3030830"/>
            <a:ext cx="1828800" cy="532646"/>
          </a:xfrm>
          <a:prstGeom prst="rect">
            <a:avLst/>
          </a:prstGeom>
        </p:spPr>
      </p:pic>
      <p:sp>
        <p:nvSpPr>
          <p:cNvPr id="17" name="ZoneTexte 16"/>
          <p:cNvSpPr txBox="1"/>
          <p:nvPr/>
        </p:nvSpPr>
        <p:spPr>
          <a:xfrm>
            <a:off x="5640280" y="5286970"/>
            <a:ext cx="2385449" cy="1107996"/>
          </a:xfrm>
          <a:prstGeom prst="rect">
            <a:avLst/>
          </a:prstGeom>
          <a:noFill/>
        </p:spPr>
        <p:txBody>
          <a:bodyPr wrap="square" rtlCol="0">
            <a:spAutoFit/>
          </a:bodyPr>
          <a:lstStyle/>
          <a:p>
            <a:pPr algn="ctr"/>
            <a:r>
              <a:rPr lang="fr-CA" sz="2200" dirty="0" smtClean="0">
                <a:solidFill>
                  <a:schemeClr val="tx1">
                    <a:lumMod val="50000"/>
                  </a:schemeClr>
                </a:solidFill>
                <a:latin typeface="Calibri" panose="020F0502020204030204" pitchFamily="34" charset="0"/>
              </a:rPr>
              <a:t>3 nageoires dorsales et</a:t>
            </a:r>
          </a:p>
          <a:p>
            <a:pPr algn="ctr"/>
            <a:r>
              <a:rPr lang="fr-CA" sz="2200" dirty="0" smtClean="0">
                <a:solidFill>
                  <a:schemeClr val="tx1">
                    <a:lumMod val="50000"/>
                  </a:schemeClr>
                </a:solidFill>
                <a:latin typeface="Calibri" panose="020F0502020204030204" pitchFamily="34" charset="0"/>
              </a:rPr>
              <a:t> 2 ventrales</a:t>
            </a:r>
            <a:endParaRPr lang="fr-CA" sz="2200" dirty="0">
              <a:solidFill>
                <a:schemeClr val="tx1">
                  <a:lumMod val="50000"/>
                </a:schemeClr>
              </a:solidFill>
              <a:latin typeface="Calibri" panose="020F0502020204030204" pitchFamily="34" charset="0"/>
            </a:endParaRPr>
          </a:p>
        </p:txBody>
      </p:sp>
      <p:cxnSp>
        <p:nvCxnSpPr>
          <p:cNvPr id="12" name="Connecteur droit avec flèche 11"/>
          <p:cNvCxnSpPr>
            <a:stCxn id="17" idx="0"/>
          </p:cNvCxnSpPr>
          <p:nvPr/>
        </p:nvCxnSpPr>
        <p:spPr>
          <a:xfrm flipV="1">
            <a:off x="6833005" y="3032256"/>
            <a:ext cx="791298" cy="2254714"/>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p:nvPr/>
        </p:nvCxnSpPr>
        <p:spPr>
          <a:xfrm flipH="1" flipV="1">
            <a:off x="6431578" y="3129237"/>
            <a:ext cx="401427" cy="2157733"/>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p:nvPr/>
        </p:nvCxnSpPr>
        <p:spPr>
          <a:xfrm flipH="1" flipV="1">
            <a:off x="5238854" y="3503310"/>
            <a:ext cx="1594150" cy="178366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p:nvPr/>
        </p:nvCxnSpPr>
        <p:spPr>
          <a:xfrm flipH="1" flipV="1">
            <a:off x="5238853" y="4414550"/>
            <a:ext cx="1594152" cy="87242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necteur droit avec flèche 27"/>
          <p:cNvCxnSpPr/>
          <p:nvPr/>
        </p:nvCxnSpPr>
        <p:spPr>
          <a:xfrm flipH="1" flipV="1">
            <a:off x="6431577" y="4583965"/>
            <a:ext cx="401428" cy="713284"/>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 name="ZoneTexte 1"/>
          <p:cNvSpPr txBox="1"/>
          <p:nvPr/>
        </p:nvSpPr>
        <p:spPr>
          <a:xfrm>
            <a:off x="9157856" y="5297249"/>
            <a:ext cx="1299470"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Barbillon</a:t>
            </a:r>
            <a:endParaRPr lang="fr-CA" sz="2200" dirty="0">
              <a:solidFill>
                <a:schemeClr val="tx1">
                  <a:lumMod val="50000"/>
                </a:schemeClr>
              </a:solidFill>
              <a:latin typeface="Calibri" panose="020F0502020204030204" pitchFamily="34" charset="0"/>
            </a:endParaRPr>
          </a:p>
        </p:txBody>
      </p:sp>
      <p:cxnSp>
        <p:nvCxnSpPr>
          <p:cNvPr id="4" name="Connecteur droit avec flèche 3"/>
          <p:cNvCxnSpPr/>
          <p:nvPr/>
        </p:nvCxnSpPr>
        <p:spPr>
          <a:xfrm flipV="1">
            <a:off x="9777218" y="4152684"/>
            <a:ext cx="267327" cy="1134286"/>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19" name="Imag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3711" y="4439136"/>
            <a:ext cx="1830629" cy="1042416"/>
          </a:xfrm>
          <a:prstGeom prst="rect">
            <a:avLst/>
          </a:prstGeom>
        </p:spPr>
      </p:pic>
      <p:sp>
        <p:nvSpPr>
          <p:cNvPr id="3" name="ZoneTexte 2"/>
          <p:cNvSpPr txBox="1"/>
          <p:nvPr/>
        </p:nvSpPr>
        <p:spPr>
          <a:xfrm>
            <a:off x="942082" y="5485217"/>
            <a:ext cx="1233886"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2 à 3 kg</a:t>
            </a:r>
            <a:endParaRPr lang="fr-CA" sz="2200" dirty="0">
              <a:solidFill>
                <a:schemeClr val="tx1">
                  <a:lumMod val="50000"/>
                </a:schemeClr>
              </a:solidFill>
              <a:latin typeface="Calibri" panose="020F0502020204030204" pitchFamily="34" charset="0"/>
            </a:endParaRPr>
          </a:p>
        </p:txBody>
      </p:sp>
    </p:spTree>
    <p:extLst>
      <p:ext uri="{BB962C8B-B14F-4D97-AF65-F5344CB8AC3E}">
        <p14:creationId xmlns:p14="http://schemas.microsoft.com/office/powerpoint/2010/main" val="1094996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750"/>
                                        <p:tgtEl>
                                          <p:spTgt spid="1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20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20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repeatCount="3000"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1000"/>
                                        <p:tgtEl>
                                          <p:spTgt spid="12"/>
                                        </p:tgtEl>
                                      </p:cBhvr>
                                    </p:animEffect>
                                  </p:childTnLst>
                                </p:cTn>
                              </p:par>
                              <p:par>
                                <p:cTn id="37" presetID="22" presetClass="entr" presetSubtype="4" repeatCount="3000"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1000"/>
                                        <p:tgtEl>
                                          <p:spTgt spid="18"/>
                                        </p:tgtEl>
                                      </p:cBhvr>
                                    </p:animEffect>
                                  </p:childTnLst>
                                </p:cTn>
                              </p:par>
                              <p:par>
                                <p:cTn id="40" presetID="22" presetClass="entr" presetSubtype="4" repeatCount="3000"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down)">
                                      <p:cBhvr>
                                        <p:cTn id="42" dur="10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18"/>
                                        </p:tgtEl>
                                      </p:cBhvr>
                                    </p:animEffect>
                                    <p:set>
                                      <p:cBhvr>
                                        <p:cTn id="50" dur="1" fill="hold">
                                          <p:stCondLst>
                                            <p:cond delay="499"/>
                                          </p:stCondLst>
                                        </p:cTn>
                                        <p:tgtEl>
                                          <p:spTgt spid="18"/>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22"/>
                                        </p:tgtEl>
                                      </p:cBhvr>
                                    </p:animEffect>
                                    <p:set>
                                      <p:cBhvr>
                                        <p:cTn id="53" dur="1" fill="hold">
                                          <p:stCondLst>
                                            <p:cond delay="499"/>
                                          </p:stCondLst>
                                        </p:cTn>
                                        <p:tgtEl>
                                          <p:spTgt spid="22"/>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ntr" presetSubtype="2" repeatCount="3000" fill="hold" nodeType="click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right)">
                                      <p:cBhvr>
                                        <p:cTn id="58" dur="1000"/>
                                        <p:tgtEl>
                                          <p:spTgt spid="25"/>
                                        </p:tgtEl>
                                      </p:cBhvr>
                                    </p:animEffect>
                                  </p:childTnLst>
                                </p:cTn>
                              </p:par>
                              <p:par>
                                <p:cTn id="59" presetID="22" presetClass="entr" presetSubtype="2" repeatCount="3000"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right)">
                                      <p:cBhvr>
                                        <p:cTn id="61" dur="1000"/>
                                        <p:tgtEl>
                                          <p:spTgt spid="28"/>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fade">
                                      <p:cBhvr>
                                        <p:cTn id="66" dur="500"/>
                                        <p:tgtEl>
                                          <p:spTgt spid="2"/>
                                        </p:tgtEl>
                                      </p:cBhvr>
                                    </p:animEffect>
                                  </p:childTnLst>
                                </p:cTn>
                              </p:par>
                              <p:par>
                                <p:cTn id="67" presetID="22" presetClass="entr" presetSubtype="4" fill="hold" nodeType="with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wipe(down)">
                                      <p:cBhvr>
                                        <p:cTn id="6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a:bodyPr>
          <a:lstStyle/>
          <a:p>
            <a:r>
              <a:rPr lang="fr-FR" sz="6000" noProof="1" smtClean="0"/>
              <a:t>La morue franche</a:t>
            </a:r>
            <a:endParaRPr lang="fr-FR" sz="6000" noProof="1"/>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Habitat : </a:t>
            </a:r>
          </a:p>
          <a:p>
            <a:pPr>
              <a:buClr>
                <a:srgbClr val="9A5315"/>
              </a:buClr>
            </a:pPr>
            <a:endParaRPr lang="fr-FR" noProof="1">
              <a:solidFill>
                <a:schemeClr val="tx1">
                  <a:lumMod val="75000"/>
                </a:schemeClr>
              </a:solidFill>
            </a:endParaRPr>
          </a:p>
          <a:p>
            <a:pPr>
              <a:buClr>
                <a:srgbClr val="9A5315"/>
              </a:buClr>
            </a:pPr>
            <a:endParaRPr lang="fr-FR" noProof="1" smtClean="0">
              <a:solidFill>
                <a:schemeClr val="tx1">
                  <a:lumMod val="75000"/>
                </a:schemeClr>
              </a:solidFill>
            </a:endParaRPr>
          </a:p>
          <a:p>
            <a:pPr>
              <a:buClr>
                <a:srgbClr val="9A5315"/>
              </a:buClr>
            </a:pPr>
            <a:endParaRPr lang="fr-FR" noProof="1" smtClean="0">
              <a:solidFill>
                <a:schemeClr val="tx1">
                  <a:lumMod val="75000"/>
                </a:schemeClr>
              </a:solidFill>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42208" y="1336001"/>
            <a:ext cx="7504409" cy="5062297"/>
          </a:xfrm>
          <a:prstGeom prst="rect">
            <a:avLst/>
          </a:prstGeom>
        </p:spPr>
      </p:pic>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084376" y="1439888"/>
            <a:ext cx="933826" cy="396824"/>
          </a:xfrm>
          <a:prstGeom prst="rect">
            <a:avLst/>
          </a:prstGeom>
        </p:spPr>
      </p:pic>
    </p:spTree>
    <p:extLst>
      <p:ext uri="{BB962C8B-B14F-4D97-AF65-F5344CB8AC3E}">
        <p14:creationId xmlns:p14="http://schemas.microsoft.com/office/powerpoint/2010/main" val="746861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75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10" presetClass="exit" presetSubtype="0" fill="hold" grpId="0" nodeType="withEffect">
                                  <p:stCondLst>
                                    <p:cond delay="0"/>
                                  </p:stCondLst>
                                  <p:childTnLst>
                                    <p:animEffect transition="out" filter="fade">
                                      <p:cBhvr>
                                        <p:cTn id="16" dur="500"/>
                                        <p:tgtEl>
                                          <p:spTgt spid="14">
                                            <p:txEl>
                                              <p:pRg st="0" end="0"/>
                                            </p:txEl>
                                          </p:spTgt>
                                        </p:tgtEl>
                                      </p:cBhvr>
                                    </p:animEffect>
                                    <p:set>
                                      <p:cBhvr>
                                        <p:cTn id="17" dur="1" fill="hold">
                                          <p:stCondLst>
                                            <p:cond delay="499"/>
                                          </p:stCondLst>
                                        </p:cTn>
                                        <p:tgtEl>
                                          <p:spTgt spid="14">
                                            <p:txEl>
                                              <p:pRg st="0" end="0"/>
                                            </p:tx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000" fill="hold"/>
                                        <p:tgtEl>
                                          <p:spTgt spid="5"/>
                                        </p:tgtEl>
                                        <p:attrNameLst>
                                          <p:attrName>ppt_x</p:attrName>
                                        </p:attrNameLst>
                                      </p:cBhvr>
                                      <p:tavLst>
                                        <p:tav tm="0">
                                          <p:val>
                                            <p:strVal val="1+#ppt_w/2"/>
                                          </p:val>
                                        </p:tav>
                                        <p:tav tm="100000">
                                          <p:val>
                                            <p:strVal val="#ppt_x"/>
                                          </p:val>
                                        </p:tav>
                                      </p:tavLst>
                                    </p:anim>
                                    <p:anim calcmode="lin" valueType="num">
                                      <p:cBhvr additive="base">
                                        <p:cTn id="23" dur="2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0" presetClass="path" presetSubtype="0" accel="50000" decel="50000" fill="hold" nodeType="clickEffect">
                                  <p:stCondLst>
                                    <p:cond delay="0"/>
                                  </p:stCondLst>
                                  <p:childTnLst>
                                    <p:animMotion origin="layout" path="M -0.00039 -0.00046 L -0.01523 0.03588 C -0.01744 0.04051 -0.02005 0.04491 -0.022 0.05 C -0.02682 0.06204 -0.01849 0.05046 -0.02656 0.05995 C -0.02734 0.06204 -0.02773 0.06458 -0.0289 0.06597 C -0.02981 0.06736 -0.03138 0.06667 -0.03229 0.06805 C -0.03307 0.06967 -0.03268 0.07245 -0.03346 0.07407 C -0.03424 0.07616 -0.03567 0.07685 -0.03685 0.07824 C -0.03763 0.08009 -0.03802 0.08264 -0.03906 0.08426 C -0.03997 0.08565 -0.04166 0.08472 -0.04244 0.08634 C -0.04336 0.08773 -0.04297 0.09051 -0.04362 0.09236 C -0.04518 0.09699 -0.04661 0.09676 -0.04935 0.09838 C -0.05156 0.11018 -0.04869 0.0993 -0.0539 0.10856 C -0.05898 0.11759 -0.05286 0.11273 -0.0595 0.11667 C -0.06172 0.12824 -0.05898 0.11759 -0.06406 0.12662 C -0.06927 0.13588 -0.06315 0.13079 -0.06979 0.13472 C -0.07265 0.15 -0.06875 0.13125 -0.07317 0.14676 C -0.07369 0.14884 -0.07382 0.15092 -0.07435 0.15301 C -0.075 0.15625 -0.07578 0.15972 -0.07656 0.16296 C -0.07695 0.16713 -0.07708 0.1713 -0.07773 0.17523 C -0.07825 0.17801 -0.07968 0.18032 -0.07994 0.1831 C -0.08086 0.19329 -0.08047 0.20347 -0.08112 0.21342 C -0.08138 0.21759 -0.0845 0.25694 -0.08789 0.26597 C -0.08867 0.26805 -0.08958 0.26991 -0.09023 0.27199 C -0.09492 0.28889 -0.08711 0.2669 -0.09362 0.28426 C -0.09401 0.28611 -0.09388 0.28866 -0.09479 0.29028 C -0.09557 0.29167 -0.09713 0.2912 -0.09817 0.29236 C -0.10599 0.30069 -0.09414 0.29259 -0.1039 0.29838 C -0.11367 0.30995 -0.1013 0.29606 -0.11067 0.3044 C -0.11953 0.31227 -0.10885 0.30532 -0.11744 0.31042 C -0.12343 0.31759 -0.1181 0.31227 -0.12539 0.31643 C -0.12734 0.31759 -0.12916 0.31967 -0.13112 0.3206 C -0.13606 0.32268 -0.1375 0.32245 -0.14127 0.32245 " pathEditMode="relative" ptsTypes="AAAAAAAAAAAAAAAAAAAAAAAAAAAAAAAAA">
                                      <p:cBhvr>
                                        <p:cTn id="27"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a:bodyPr>
          <a:lstStyle/>
          <a:p>
            <a:r>
              <a:rPr lang="fr-FR" sz="6000" noProof="1" smtClean="0"/>
              <a:t>La morue franche</a:t>
            </a:r>
            <a:endParaRPr lang="fr-FR" sz="6000" noProof="1"/>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Comportement alimentaire :</a:t>
            </a:r>
          </a:p>
          <a:p>
            <a:pPr>
              <a:buClr>
                <a:srgbClr val="9A5315"/>
              </a:buClr>
            </a:pPr>
            <a:endParaRPr lang="fr-FR" noProof="1">
              <a:solidFill>
                <a:schemeClr val="tx1">
                  <a:lumMod val="75000"/>
                </a:schemeClr>
              </a:solidFill>
            </a:endParaRPr>
          </a:p>
          <a:p>
            <a:pPr>
              <a:buClr>
                <a:srgbClr val="9A5315"/>
              </a:buClr>
            </a:pPr>
            <a:endParaRPr lang="fr-FR" noProof="1" smtClean="0">
              <a:solidFill>
                <a:schemeClr val="tx1">
                  <a:lumMod val="75000"/>
                </a:schemeClr>
              </a:solidFill>
            </a:endParaRPr>
          </a:p>
          <a:p>
            <a:pPr>
              <a:buClr>
                <a:srgbClr val="9A5315"/>
              </a:buClr>
            </a:pPr>
            <a:endParaRPr lang="fr-FR" noProof="1" smtClean="0">
              <a:solidFill>
                <a:schemeClr val="tx1">
                  <a:lumMod val="75000"/>
                </a:schemeClr>
              </a:solidFill>
            </a:endParaRP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079158" y="3115437"/>
            <a:ext cx="6112842" cy="2597615"/>
          </a:xfrm>
          <a:prstGeom prst="rect">
            <a:avLst/>
          </a:prstGeom>
        </p:spPr>
      </p:pic>
      <p:pic>
        <p:nvPicPr>
          <p:cNvPr id="6" name="Imag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8727" y="3207012"/>
            <a:ext cx="1928559" cy="431308"/>
          </a:xfrm>
          <a:prstGeom prst="rect">
            <a:avLst/>
          </a:prstGeom>
        </p:spPr>
      </p:pic>
      <p:pic>
        <p:nvPicPr>
          <p:cNvPr id="7" name="Imag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7788" y="4713168"/>
            <a:ext cx="1927765" cy="725322"/>
          </a:xfrm>
          <a:prstGeom prst="rect">
            <a:avLst/>
          </a:prstGeom>
        </p:spPr>
      </p:pic>
      <p:pic>
        <p:nvPicPr>
          <p:cNvPr id="8" name="Imag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4548" y="3498377"/>
            <a:ext cx="1928559" cy="431308"/>
          </a:xfrm>
          <a:prstGeom prst="rect">
            <a:avLst/>
          </a:prstGeom>
        </p:spPr>
      </p:pic>
      <p:pic>
        <p:nvPicPr>
          <p:cNvPr id="9" name="Imag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1153" y="3624395"/>
            <a:ext cx="1928559" cy="431308"/>
          </a:xfrm>
          <a:prstGeom prst="rect">
            <a:avLst/>
          </a:prstGeom>
        </p:spPr>
      </p:pic>
      <p:pic>
        <p:nvPicPr>
          <p:cNvPr id="10" name="Imag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1308" y="3803666"/>
            <a:ext cx="1928559" cy="431308"/>
          </a:xfrm>
          <a:prstGeom prst="rect">
            <a:avLst/>
          </a:prstGeom>
        </p:spPr>
      </p:pic>
      <p:pic>
        <p:nvPicPr>
          <p:cNvPr id="11" name="Imag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5657" y="3982937"/>
            <a:ext cx="1928559" cy="431308"/>
          </a:xfrm>
          <a:prstGeom prst="rect">
            <a:avLst/>
          </a:prstGeom>
        </p:spPr>
      </p:pic>
      <p:pic>
        <p:nvPicPr>
          <p:cNvPr id="12" name="Imag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31947" y="4839186"/>
            <a:ext cx="1927765" cy="725322"/>
          </a:xfrm>
          <a:prstGeom prst="rect">
            <a:avLst/>
          </a:prstGeom>
        </p:spPr>
      </p:pic>
      <p:pic>
        <p:nvPicPr>
          <p:cNvPr id="15" name="Imag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62274" y="5005959"/>
            <a:ext cx="1927765" cy="725322"/>
          </a:xfrm>
          <a:prstGeom prst="rect">
            <a:avLst/>
          </a:prstGeom>
        </p:spPr>
      </p:pic>
      <p:pic>
        <p:nvPicPr>
          <p:cNvPr id="16" name="Imag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57475" y="5227861"/>
            <a:ext cx="1927765" cy="725322"/>
          </a:xfrm>
          <a:prstGeom prst="rect">
            <a:avLst/>
          </a:prstGeom>
        </p:spPr>
      </p:pic>
      <p:pic>
        <p:nvPicPr>
          <p:cNvPr id="17" name="Imag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62275" y="5418638"/>
            <a:ext cx="1927765" cy="725322"/>
          </a:xfrm>
          <a:prstGeom prst="rect">
            <a:avLst/>
          </a:prstGeom>
        </p:spPr>
      </p:pic>
      <p:sp>
        <p:nvSpPr>
          <p:cNvPr id="2" name="ZoneTexte 1"/>
          <p:cNvSpPr txBox="1"/>
          <p:nvPr/>
        </p:nvSpPr>
        <p:spPr>
          <a:xfrm>
            <a:off x="415327" y="2844583"/>
            <a:ext cx="2008908" cy="3139321"/>
          </a:xfrm>
          <a:prstGeom prst="rect">
            <a:avLst/>
          </a:prstGeom>
          <a:noFill/>
        </p:spPr>
        <p:txBody>
          <a:bodyPr wrap="square" rtlCol="0">
            <a:spAutoFit/>
          </a:bodyPr>
          <a:lstStyle/>
          <a:p>
            <a:endParaRPr lang="fr-CA" sz="2200" dirty="0" smtClean="0">
              <a:solidFill>
                <a:schemeClr val="tx1">
                  <a:lumMod val="50000"/>
                </a:schemeClr>
              </a:solidFill>
              <a:latin typeface="Calibri" panose="020F0502020204030204" pitchFamily="34" charset="0"/>
            </a:endParaRPr>
          </a:p>
          <a:p>
            <a:endParaRPr lang="fr-CA" sz="2200" dirty="0">
              <a:solidFill>
                <a:schemeClr val="tx1">
                  <a:lumMod val="50000"/>
                </a:schemeClr>
              </a:solidFill>
              <a:latin typeface="Calibri" panose="020F0502020204030204" pitchFamily="34" charset="0"/>
            </a:endParaRPr>
          </a:p>
          <a:p>
            <a:r>
              <a:rPr lang="fr-CA" sz="2200" dirty="0" smtClean="0">
                <a:solidFill>
                  <a:schemeClr val="tx1">
                    <a:lumMod val="50000"/>
                  </a:schemeClr>
                </a:solidFill>
                <a:latin typeface="Calibri" panose="020F0502020204030204" pitchFamily="34" charset="0"/>
              </a:rPr>
              <a:t>Capelan</a:t>
            </a:r>
          </a:p>
          <a:p>
            <a:endParaRPr lang="fr-CA" sz="2200" dirty="0">
              <a:solidFill>
                <a:schemeClr val="tx1">
                  <a:lumMod val="50000"/>
                </a:schemeClr>
              </a:solidFill>
              <a:latin typeface="Calibri" panose="020F0502020204030204" pitchFamily="34" charset="0"/>
            </a:endParaRPr>
          </a:p>
          <a:p>
            <a:endParaRPr lang="fr-CA" sz="2200" dirty="0" smtClean="0">
              <a:solidFill>
                <a:schemeClr val="tx1">
                  <a:lumMod val="50000"/>
                </a:schemeClr>
              </a:solidFill>
              <a:latin typeface="Calibri" panose="020F0502020204030204" pitchFamily="34" charset="0"/>
            </a:endParaRPr>
          </a:p>
          <a:p>
            <a:endParaRPr lang="fr-CA" sz="2200" dirty="0">
              <a:solidFill>
                <a:schemeClr val="tx1">
                  <a:lumMod val="50000"/>
                </a:schemeClr>
              </a:solidFill>
              <a:latin typeface="Calibri" panose="020F0502020204030204" pitchFamily="34" charset="0"/>
            </a:endParaRPr>
          </a:p>
          <a:p>
            <a:endParaRPr lang="fr-CA" sz="2200" dirty="0" smtClean="0">
              <a:solidFill>
                <a:schemeClr val="tx1">
                  <a:lumMod val="50000"/>
                </a:schemeClr>
              </a:solidFill>
              <a:latin typeface="Calibri" panose="020F0502020204030204" pitchFamily="34" charset="0"/>
            </a:endParaRPr>
          </a:p>
          <a:p>
            <a:endParaRPr lang="fr-CA" sz="2200" dirty="0">
              <a:solidFill>
                <a:schemeClr val="tx1">
                  <a:lumMod val="50000"/>
                </a:schemeClr>
              </a:solidFill>
              <a:latin typeface="Calibri" panose="020F0502020204030204" pitchFamily="34" charset="0"/>
            </a:endParaRPr>
          </a:p>
          <a:p>
            <a:r>
              <a:rPr lang="fr-CA" sz="2200" dirty="0" smtClean="0">
                <a:solidFill>
                  <a:schemeClr val="tx1">
                    <a:lumMod val="50000"/>
                  </a:schemeClr>
                </a:solidFill>
                <a:latin typeface="Calibri" panose="020F0502020204030204" pitchFamily="34" charset="0"/>
              </a:rPr>
              <a:t>Hareng</a:t>
            </a:r>
            <a:endParaRPr lang="fr-CA" sz="2200" dirty="0">
              <a:solidFill>
                <a:schemeClr val="tx1">
                  <a:lumMod val="50000"/>
                </a:schemeClr>
              </a:solidFill>
              <a:latin typeface="Calibri" panose="020F0502020204030204" pitchFamily="34" charset="0"/>
            </a:endParaRPr>
          </a:p>
        </p:txBody>
      </p:sp>
      <p:sp>
        <p:nvSpPr>
          <p:cNvPr id="3" name="Flèche droite à entaille 2"/>
          <p:cNvSpPr/>
          <p:nvPr/>
        </p:nvSpPr>
        <p:spPr>
          <a:xfrm rot="1269362">
            <a:off x="5419780" y="3811364"/>
            <a:ext cx="828285" cy="283703"/>
          </a:xfrm>
          <a:prstGeom prst="notchedRightArrow">
            <a:avLst/>
          </a:prstGeom>
          <a:solidFill>
            <a:schemeClr val="tx1">
              <a:lumMod val="5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fr-CA"/>
          </a:p>
        </p:txBody>
      </p:sp>
      <p:sp>
        <p:nvSpPr>
          <p:cNvPr id="18" name="Flèche droite à entaille 17"/>
          <p:cNvSpPr/>
          <p:nvPr/>
        </p:nvSpPr>
        <p:spPr>
          <a:xfrm rot="19868210">
            <a:off x="5413525" y="4944158"/>
            <a:ext cx="828285" cy="283703"/>
          </a:xfrm>
          <a:prstGeom prst="notchedRightArrow">
            <a:avLst/>
          </a:prstGeom>
          <a:solidFill>
            <a:schemeClr val="tx1">
              <a:lumMod val="5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676294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75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250" fill="hold"/>
                                        <p:tgtEl>
                                          <p:spTgt spid="4"/>
                                        </p:tgtEl>
                                        <p:attrNameLst>
                                          <p:attrName>ppt_x</p:attrName>
                                        </p:attrNameLst>
                                      </p:cBhvr>
                                      <p:tavLst>
                                        <p:tav tm="0">
                                          <p:val>
                                            <p:strVal val="1+#ppt_w/2"/>
                                          </p:val>
                                        </p:tav>
                                        <p:tav tm="100000">
                                          <p:val>
                                            <p:strVal val="#ppt_x"/>
                                          </p:val>
                                        </p:tav>
                                      </p:tavLst>
                                    </p:anim>
                                    <p:anim calcmode="lin" valueType="num">
                                      <p:cBhvr additive="base">
                                        <p:cTn id="13" dur="225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000" fill="hold"/>
                                        <p:tgtEl>
                                          <p:spTgt spid="6"/>
                                        </p:tgtEl>
                                        <p:attrNameLst>
                                          <p:attrName>ppt_x</p:attrName>
                                        </p:attrNameLst>
                                      </p:cBhvr>
                                      <p:tavLst>
                                        <p:tav tm="0">
                                          <p:val>
                                            <p:strVal val="1+#ppt_w/2"/>
                                          </p:val>
                                        </p:tav>
                                        <p:tav tm="100000">
                                          <p:val>
                                            <p:strVal val="#ppt_x"/>
                                          </p:val>
                                        </p:tav>
                                      </p:tavLst>
                                    </p:anim>
                                    <p:anim calcmode="lin" valueType="num">
                                      <p:cBhvr additive="base">
                                        <p:cTn id="17" dur="200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2000" fill="hold"/>
                                        <p:tgtEl>
                                          <p:spTgt spid="7"/>
                                        </p:tgtEl>
                                        <p:attrNameLst>
                                          <p:attrName>ppt_x</p:attrName>
                                        </p:attrNameLst>
                                      </p:cBhvr>
                                      <p:tavLst>
                                        <p:tav tm="0">
                                          <p:val>
                                            <p:strVal val="1+#ppt_w/2"/>
                                          </p:val>
                                        </p:tav>
                                        <p:tav tm="100000">
                                          <p:val>
                                            <p:strVal val="#ppt_x"/>
                                          </p:val>
                                        </p:tav>
                                      </p:tavLst>
                                    </p:anim>
                                    <p:anim calcmode="lin" valueType="num">
                                      <p:cBhvr additive="base">
                                        <p:cTn id="21" dur="20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2000" fill="hold"/>
                                        <p:tgtEl>
                                          <p:spTgt spid="8"/>
                                        </p:tgtEl>
                                        <p:attrNameLst>
                                          <p:attrName>ppt_x</p:attrName>
                                        </p:attrNameLst>
                                      </p:cBhvr>
                                      <p:tavLst>
                                        <p:tav tm="0">
                                          <p:val>
                                            <p:strVal val="1+#ppt_w/2"/>
                                          </p:val>
                                        </p:tav>
                                        <p:tav tm="100000">
                                          <p:val>
                                            <p:strVal val="#ppt_x"/>
                                          </p:val>
                                        </p:tav>
                                      </p:tavLst>
                                    </p:anim>
                                    <p:anim calcmode="lin" valueType="num">
                                      <p:cBhvr additive="base">
                                        <p:cTn id="25" dur="20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2000" fill="hold"/>
                                        <p:tgtEl>
                                          <p:spTgt spid="9"/>
                                        </p:tgtEl>
                                        <p:attrNameLst>
                                          <p:attrName>ppt_x</p:attrName>
                                        </p:attrNameLst>
                                      </p:cBhvr>
                                      <p:tavLst>
                                        <p:tav tm="0">
                                          <p:val>
                                            <p:strVal val="1+#ppt_w/2"/>
                                          </p:val>
                                        </p:tav>
                                        <p:tav tm="100000">
                                          <p:val>
                                            <p:strVal val="#ppt_x"/>
                                          </p:val>
                                        </p:tav>
                                      </p:tavLst>
                                    </p:anim>
                                    <p:anim calcmode="lin" valueType="num">
                                      <p:cBhvr additive="base">
                                        <p:cTn id="29" dur="2000" fill="hold"/>
                                        <p:tgtEl>
                                          <p:spTgt spid="9"/>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2000" fill="hold"/>
                                        <p:tgtEl>
                                          <p:spTgt spid="10"/>
                                        </p:tgtEl>
                                        <p:attrNameLst>
                                          <p:attrName>ppt_x</p:attrName>
                                        </p:attrNameLst>
                                      </p:cBhvr>
                                      <p:tavLst>
                                        <p:tav tm="0">
                                          <p:val>
                                            <p:strVal val="1+#ppt_w/2"/>
                                          </p:val>
                                        </p:tav>
                                        <p:tav tm="100000">
                                          <p:val>
                                            <p:strVal val="#ppt_x"/>
                                          </p:val>
                                        </p:tav>
                                      </p:tavLst>
                                    </p:anim>
                                    <p:anim calcmode="lin" valueType="num">
                                      <p:cBhvr additive="base">
                                        <p:cTn id="33" dur="2000" fill="hold"/>
                                        <p:tgtEl>
                                          <p:spTgt spid="10"/>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2000" fill="hold"/>
                                        <p:tgtEl>
                                          <p:spTgt spid="11"/>
                                        </p:tgtEl>
                                        <p:attrNameLst>
                                          <p:attrName>ppt_x</p:attrName>
                                        </p:attrNameLst>
                                      </p:cBhvr>
                                      <p:tavLst>
                                        <p:tav tm="0">
                                          <p:val>
                                            <p:strVal val="1+#ppt_w/2"/>
                                          </p:val>
                                        </p:tav>
                                        <p:tav tm="100000">
                                          <p:val>
                                            <p:strVal val="#ppt_x"/>
                                          </p:val>
                                        </p:tav>
                                      </p:tavLst>
                                    </p:anim>
                                    <p:anim calcmode="lin" valueType="num">
                                      <p:cBhvr additive="base">
                                        <p:cTn id="37" dur="2000" fill="hold"/>
                                        <p:tgtEl>
                                          <p:spTgt spid="11"/>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2000" fill="hold"/>
                                        <p:tgtEl>
                                          <p:spTgt spid="12"/>
                                        </p:tgtEl>
                                        <p:attrNameLst>
                                          <p:attrName>ppt_x</p:attrName>
                                        </p:attrNameLst>
                                      </p:cBhvr>
                                      <p:tavLst>
                                        <p:tav tm="0">
                                          <p:val>
                                            <p:strVal val="1+#ppt_w/2"/>
                                          </p:val>
                                        </p:tav>
                                        <p:tav tm="100000">
                                          <p:val>
                                            <p:strVal val="#ppt_x"/>
                                          </p:val>
                                        </p:tav>
                                      </p:tavLst>
                                    </p:anim>
                                    <p:anim calcmode="lin" valueType="num">
                                      <p:cBhvr additive="base">
                                        <p:cTn id="41" dur="2000" fill="hold"/>
                                        <p:tgtEl>
                                          <p:spTgt spid="12"/>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2000" fill="hold"/>
                                        <p:tgtEl>
                                          <p:spTgt spid="15"/>
                                        </p:tgtEl>
                                        <p:attrNameLst>
                                          <p:attrName>ppt_x</p:attrName>
                                        </p:attrNameLst>
                                      </p:cBhvr>
                                      <p:tavLst>
                                        <p:tav tm="0">
                                          <p:val>
                                            <p:strVal val="1+#ppt_w/2"/>
                                          </p:val>
                                        </p:tav>
                                        <p:tav tm="100000">
                                          <p:val>
                                            <p:strVal val="#ppt_x"/>
                                          </p:val>
                                        </p:tav>
                                      </p:tavLst>
                                    </p:anim>
                                    <p:anim calcmode="lin" valueType="num">
                                      <p:cBhvr additive="base">
                                        <p:cTn id="45" dur="2000" fill="hold"/>
                                        <p:tgtEl>
                                          <p:spTgt spid="15"/>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2000" fill="hold"/>
                                        <p:tgtEl>
                                          <p:spTgt spid="16"/>
                                        </p:tgtEl>
                                        <p:attrNameLst>
                                          <p:attrName>ppt_x</p:attrName>
                                        </p:attrNameLst>
                                      </p:cBhvr>
                                      <p:tavLst>
                                        <p:tav tm="0">
                                          <p:val>
                                            <p:strVal val="1+#ppt_w/2"/>
                                          </p:val>
                                        </p:tav>
                                        <p:tav tm="100000">
                                          <p:val>
                                            <p:strVal val="#ppt_x"/>
                                          </p:val>
                                        </p:tav>
                                      </p:tavLst>
                                    </p:anim>
                                    <p:anim calcmode="lin" valueType="num">
                                      <p:cBhvr additive="base">
                                        <p:cTn id="49" dur="2000" fill="hold"/>
                                        <p:tgtEl>
                                          <p:spTgt spid="16"/>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2000" fill="hold"/>
                                        <p:tgtEl>
                                          <p:spTgt spid="17"/>
                                        </p:tgtEl>
                                        <p:attrNameLst>
                                          <p:attrName>ppt_x</p:attrName>
                                        </p:attrNameLst>
                                      </p:cBhvr>
                                      <p:tavLst>
                                        <p:tav tm="0">
                                          <p:val>
                                            <p:strVal val="1+#ppt_w/2"/>
                                          </p:val>
                                        </p:tav>
                                        <p:tav tm="100000">
                                          <p:val>
                                            <p:strVal val="#ppt_x"/>
                                          </p:val>
                                        </p:tav>
                                      </p:tavLst>
                                    </p:anim>
                                    <p:anim calcmode="lin" valueType="num">
                                      <p:cBhvr additive="base">
                                        <p:cTn id="53" dur="2000" fill="hold"/>
                                        <p:tgtEl>
                                          <p:spTgt spid="17"/>
                                        </p:tgtEl>
                                        <p:attrNameLst>
                                          <p:attrName>ppt_y</p:attrName>
                                        </p:attrNameLst>
                                      </p:cBhvr>
                                      <p:tavLst>
                                        <p:tav tm="0">
                                          <p:val>
                                            <p:strVal val="#ppt_y"/>
                                          </p:val>
                                        </p:tav>
                                        <p:tav tm="100000">
                                          <p:val>
                                            <p:strVal val="#ppt_y"/>
                                          </p:val>
                                        </p:tav>
                                      </p:tavLst>
                                    </p:anim>
                                  </p:childTnLst>
                                </p:cTn>
                              </p:par>
                              <p:par>
                                <p:cTn id="54" presetID="10" presetClass="entr" presetSubtype="0" fill="hold" grpId="0" nodeType="withEffect">
                                  <p:stCondLst>
                                    <p:cond delay="125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500"/>
                                        <p:tgtEl>
                                          <p:spTgt spid="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wipe(left)">
                                      <p:cBhvr>
                                        <p:cTn id="61" dur="500"/>
                                        <p:tgtEl>
                                          <p:spTgt spid="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a:bodyPr>
          <a:lstStyle/>
          <a:p>
            <a:r>
              <a:rPr lang="fr-FR" sz="6000" noProof="1" smtClean="0"/>
              <a:t>La morue franche</a:t>
            </a:r>
            <a:endParaRPr lang="fr-FR" sz="6000" noProof="1"/>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Comportement dans son milieu :</a:t>
            </a:r>
          </a:p>
          <a:p>
            <a:pPr>
              <a:buClr>
                <a:srgbClr val="9A5315"/>
              </a:buClr>
            </a:pPr>
            <a:endParaRPr lang="fr-FR" noProof="1">
              <a:solidFill>
                <a:schemeClr val="tx1">
                  <a:lumMod val="75000"/>
                </a:schemeClr>
              </a:solidFill>
            </a:endParaRPr>
          </a:p>
          <a:p>
            <a:pPr>
              <a:buClr>
                <a:srgbClr val="9A5315"/>
              </a:buClr>
            </a:pPr>
            <a:endParaRPr lang="fr-FR" noProof="1" smtClean="0">
              <a:solidFill>
                <a:schemeClr val="tx1">
                  <a:lumMod val="75000"/>
                </a:schemeClr>
              </a:solidFill>
            </a:endParaRPr>
          </a:p>
          <a:p>
            <a:pPr>
              <a:buClr>
                <a:srgbClr val="9A5315"/>
              </a:buClr>
            </a:pPr>
            <a:endParaRPr lang="fr-FR" noProof="1" smtClean="0">
              <a:solidFill>
                <a:schemeClr val="tx1">
                  <a:lumMod val="75000"/>
                </a:schemeClr>
              </a:solidFill>
            </a:endParaRPr>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5180" y="1325470"/>
            <a:ext cx="6578466" cy="5083360"/>
          </a:xfrm>
          <a:prstGeom prst="rect">
            <a:avLst/>
          </a:prstGeom>
        </p:spPr>
      </p:pic>
      <p:pic>
        <p:nvPicPr>
          <p:cNvPr id="5" name="Imag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43035" y="1666788"/>
            <a:ext cx="757735" cy="757735"/>
          </a:xfrm>
          <a:prstGeom prst="rect">
            <a:avLst/>
          </a:prstGeom>
        </p:spPr>
      </p:pic>
      <p:pic>
        <p:nvPicPr>
          <p:cNvPr id="6" name="Imag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78382" y="1978422"/>
            <a:ext cx="643520" cy="643520"/>
          </a:xfrm>
          <a:prstGeom prst="rect">
            <a:avLst/>
          </a:prstGeom>
        </p:spPr>
      </p:pic>
      <p:pic>
        <p:nvPicPr>
          <p:cNvPr id="7" name="Imag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7739904" y="4819547"/>
            <a:ext cx="1081997" cy="459788"/>
          </a:xfrm>
          <a:prstGeom prst="rect">
            <a:avLst/>
          </a:prstGeom>
        </p:spPr>
      </p:pic>
      <p:pic>
        <p:nvPicPr>
          <p:cNvPr id="8" name="Imag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94584" y="3891958"/>
            <a:ext cx="589216" cy="131774"/>
          </a:xfrm>
          <a:prstGeom prst="rect">
            <a:avLst/>
          </a:prstGeom>
        </p:spPr>
      </p:pic>
      <p:pic>
        <p:nvPicPr>
          <p:cNvPr id="9" name="Imag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29760" y="3973424"/>
            <a:ext cx="589216" cy="131774"/>
          </a:xfrm>
          <a:prstGeom prst="rect">
            <a:avLst/>
          </a:prstGeom>
        </p:spPr>
      </p:pic>
      <p:pic>
        <p:nvPicPr>
          <p:cNvPr id="10" name="Imag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83774" y="4020921"/>
            <a:ext cx="589216" cy="131774"/>
          </a:xfrm>
          <a:prstGeom prst="rect">
            <a:avLst/>
          </a:prstGeom>
        </p:spPr>
      </p:pic>
      <p:pic>
        <p:nvPicPr>
          <p:cNvPr id="11" name="Imag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89166" y="4099260"/>
            <a:ext cx="589216" cy="131774"/>
          </a:xfrm>
          <a:prstGeom prst="rect">
            <a:avLst/>
          </a:prstGeom>
        </p:spPr>
      </p:pic>
      <p:pic>
        <p:nvPicPr>
          <p:cNvPr id="12" name="Imag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31078" y="4185072"/>
            <a:ext cx="589216" cy="131774"/>
          </a:xfrm>
          <a:prstGeom prst="rect">
            <a:avLst/>
          </a:prstGeom>
        </p:spPr>
      </p:pic>
    </p:spTree>
    <p:extLst>
      <p:ext uri="{BB962C8B-B14F-4D97-AF65-F5344CB8AC3E}">
        <p14:creationId xmlns:p14="http://schemas.microsoft.com/office/powerpoint/2010/main" val="1813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75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xit" presetSubtype="0" fill="hold" nodeType="withEffect">
                                  <p:stCondLst>
                                    <p:cond delay="0"/>
                                  </p:stCondLst>
                                  <p:childTnLst>
                                    <p:animEffect transition="out" filter="fade">
                                      <p:cBhvr>
                                        <p:cTn id="14" dur="500"/>
                                        <p:tgtEl>
                                          <p:spTgt spid="14">
                                            <p:txEl>
                                              <p:pRg st="0" end="0"/>
                                            </p:txEl>
                                          </p:spTgt>
                                        </p:tgtEl>
                                      </p:cBhvr>
                                    </p:animEffect>
                                    <p:set>
                                      <p:cBhvr>
                                        <p:cTn id="15" dur="1" fill="hold">
                                          <p:stCondLst>
                                            <p:cond delay="499"/>
                                          </p:stCondLst>
                                        </p:cTn>
                                        <p:tgtEl>
                                          <p:spTgt spid="14">
                                            <p:txEl>
                                              <p:pRg st="0" end="0"/>
                                            </p:txEl>
                                          </p:spTgt>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2" presetClass="entr" presetSubtype="2"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2000" fill="hold"/>
                                        <p:tgtEl>
                                          <p:spTgt spid="7"/>
                                        </p:tgtEl>
                                        <p:attrNameLst>
                                          <p:attrName>ppt_x</p:attrName>
                                        </p:attrNameLst>
                                      </p:cBhvr>
                                      <p:tavLst>
                                        <p:tav tm="0">
                                          <p:val>
                                            <p:strVal val="1+#ppt_w/2"/>
                                          </p:val>
                                        </p:tav>
                                        <p:tav tm="100000">
                                          <p:val>
                                            <p:strVal val="#ppt_x"/>
                                          </p:val>
                                        </p:tav>
                                      </p:tavLst>
                                    </p:anim>
                                    <p:anim calcmode="lin" valueType="num">
                                      <p:cBhvr additive="base">
                                        <p:cTn id="25" dur="20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2000" fill="hold"/>
                                        <p:tgtEl>
                                          <p:spTgt spid="8"/>
                                        </p:tgtEl>
                                        <p:attrNameLst>
                                          <p:attrName>ppt_x</p:attrName>
                                        </p:attrNameLst>
                                      </p:cBhvr>
                                      <p:tavLst>
                                        <p:tav tm="0">
                                          <p:val>
                                            <p:strVal val="1+#ppt_w/2"/>
                                          </p:val>
                                        </p:tav>
                                        <p:tav tm="100000">
                                          <p:val>
                                            <p:strVal val="#ppt_x"/>
                                          </p:val>
                                        </p:tav>
                                      </p:tavLst>
                                    </p:anim>
                                    <p:anim calcmode="lin" valueType="num">
                                      <p:cBhvr additive="base">
                                        <p:cTn id="29" dur="20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2000" fill="hold"/>
                                        <p:tgtEl>
                                          <p:spTgt spid="9"/>
                                        </p:tgtEl>
                                        <p:attrNameLst>
                                          <p:attrName>ppt_x</p:attrName>
                                        </p:attrNameLst>
                                      </p:cBhvr>
                                      <p:tavLst>
                                        <p:tav tm="0">
                                          <p:val>
                                            <p:strVal val="1+#ppt_w/2"/>
                                          </p:val>
                                        </p:tav>
                                        <p:tav tm="100000">
                                          <p:val>
                                            <p:strVal val="#ppt_x"/>
                                          </p:val>
                                        </p:tav>
                                      </p:tavLst>
                                    </p:anim>
                                    <p:anim calcmode="lin" valueType="num">
                                      <p:cBhvr additive="base">
                                        <p:cTn id="33" dur="2000" fill="hold"/>
                                        <p:tgtEl>
                                          <p:spTgt spid="9"/>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2000" fill="hold"/>
                                        <p:tgtEl>
                                          <p:spTgt spid="10"/>
                                        </p:tgtEl>
                                        <p:attrNameLst>
                                          <p:attrName>ppt_x</p:attrName>
                                        </p:attrNameLst>
                                      </p:cBhvr>
                                      <p:tavLst>
                                        <p:tav tm="0">
                                          <p:val>
                                            <p:strVal val="1+#ppt_w/2"/>
                                          </p:val>
                                        </p:tav>
                                        <p:tav tm="100000">
                                          <p:val>
                                            <p:strVal val="#ppt_x"/>
                                          </p:val>
                                        </p:tav>
                                      </p:tavLst>
                                    </p:anim>
                                    <p:anim calcmode="lin" valueType="num">
                                      <p:cBhvr additive="base">
                                        <p:cTn id="37" dur="20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2000" fill="hold"/>
                                        <p:tgtEl>
                                          <p:spTgt spid="11"/>
                                        </p:tgtEl>
                                        <p:attrNameLst>
                                          <p:attrName>ppt_x</p:attrName>
                                        </p:attrNameLst>
                                      </p:cBhvr>
                                      <p:tavLst>
                                        <p:tav tm="0">
                                          <p:val>
                                            <p:strVal val="1+#ppt_w/2"/>
                                          </p:val>
                                        </p:tav>
                                        <p:tav tm="100000">
                                          <p:val>
                                            <p:strVal val="#ppt_x"/>
                                          </p:val>
                                        </p:tav>
                                      </p:tavLst>
                                    </p:anim>
                                    <p:anim calcmode="lin" valueType="num">
                                      <p:cBhvr additive="base">
                                        <p:cTn id="41" dur="2000" fill="hold"/>
                                        <p:tgtEl>
                                          <p:spTgt spid="11"/>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2000" fill="hold"/>
                                        <p:tgtEl>
                                          <p:spTgt spid="12"/>
                                        </p:tgtEl>
                                        <p:attrNameLst>
                                          <p:attrName>ppt_x</p:attrName>
                                        </p:attrNameLst>
                                      </p:cBhvr>
                                      <p:tavLst>
                                        <p:tav tm="0">
                                          <p:val>
                                            <p:strVal val="1+#ppt_w/2"/>
                                          </p:val>
                                        </p:tav>
                                        <p:tav tm="100000">
                                          <p:val>
                                            <p:strVal val="#ppt_x"/>
                                          </p:val>
                                        </p:tav>
                                      </p:tavLst>
                                    </p:anim>
                                    <p:anim calcmode="lin" valueType="num">
                                      <p:cBhvr additive="base">
                                        <p:cTn id="45" dur="2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0" presetClass="path" presetSubtype="0" accel="50000" decel="50000" fill="hold" nodeType="clickEffect">
                                  <p:stCondLst>
                                    <p:cond delay="0"/>
                                  </p:stCondLst>
                                  <p:childTnLst>
                                    <p:animMotion origin="layout" path="M 0 0 L 0 0 C -0.01705 0.00139 -0.03411 0.00347 -0.05117 0.00393 C -0.06588 0.00439 -0.07148 0.00139 -0.08528 -0.00209 C -0.08828 -0.00278 -0.0914 -0.00348 -0.0944 -0.00417 C -0.11862 -0.01644 -0.08489 0 -0.11145 -0.01019 C -0.13645 -0.01968 -0.09843 -0.00903 -0.12617 -0.01621 C -0.1427 -0.02593 -0.122 -0.01459 -0.14218 -0.02223 C -0.14453 -0.02315 -0.14661 -0.025 -0.14895 -0.02639 C -0.15052 -0.02709 -0.15208 -0.02732 -0.15351 -0.02824 C -0.15546 -0.0294 -0.15729 -0.03125 -0.15924 -0.03241 C -0.16067 -0.03334 -0.16223 -0.03357 -0.16367 -0.03426 C -0.16562 -0.03542 -0.16744 -0.0375 -0.1694 -0.03843 C -0.17161 -0.03959 -0.17395 -0.03982 -0.1763 -0.04051 C -0.18424 -0.04746 -0.17747 -0.04213 -0.18424 -0.04653 C -0.18606 -0.04769 -0.18789 -0.04954 -0.18984 -0.05047 C -0.19205 -0.05162 -0.1944 -0.05186 -0.19674 -0.05255 C -0.21197 -0.06621 -0.18932 -0.04676 -0.2069 -0.05857 C -0.2082 -0.05949 -0.20911 -0.06181 -0.21028 -0.06273 C -0.21171 -0.06366 -0.21341 -0.06389 -0.21484 -0.06459 C -0.22291 -0.07408 -0.21276 -0.0632 -0.22395 -0.07084 C -0.22526 -0.07153 -0.22617 -0.07385 -0.22734 -0.07477 C -0.22877 -0.07593 -0.23046 -0.07616 -0.2319 -0.07686 C -0.24166 -0.08843 -0.22929 -0.07454 -0.2388 -0.08287 C -0.23997 -0.08403 -0.24088 -0.08588 -0.24218 -0.08681 C -0.24322 -0.08773 -0.24453 -0.08797 -0.24557 -0.08889 C -0.25442 -0.09676 -0.24388 -0.08982 -0.25234 -0.09491 C -0.2621 -0.10648 -0.24973 -0.0926 -0.25924 -0.10093 C -0.26041 -0.10209 -0.26132 -0.10417 -0.26263 -0.1051 C -0.26445 -0.10625 -0.2664 -0.10648 -0.26835 -0.10718 C -0.27812 -0.11875 -0.26575 -0.10486 -0.27513 -0.1132 C -0.28294 -0.12014 -0.27356 -0.11505 -0.28307 -0.11922 C -0.2901 -0.12755 -0.28229 -0.11945 -0.29218 -0.12523 C -0.29375 -0.12616 -0.29505 -0.12848 -0.29674 -0.1294 C -0.29895 -0.13056 -0.3013 -0.13033 -0.30351 -0.13125 C -0.30585 -0.13241 -0.30794 -0.13496 -0.31041 -0.13542 C -0.31783 -0.13681 -0.32552 -0.13681 -0.33307 -0.13727 C -0.33763 -0.13473 -0.33528 -0.13542 -0.33984 -0.13542 " pathEditMode="relative" ptsTypes="AAAAAAAAAAAAAAAAAAAAAAAAAAAAAAAAAAAAAA">
                                      <p:cBhvr>
                                        <p:cTn id="49" dur="2000" fill="hold"/>
                                        <p:tgtEl>
                                          <p:spTgt spid="8"/>
                                        </p:tgtEl>
                                        <p:attrNameLst>
                                          <p:attrName>ppt_x</p:attrName>
                                          <p:attrName>ppt_y</p:attrName>
                                        </p:attrNameLst>
                                      </p:cBhvr>
                                    </p:animMotion>
                                  </p:childTnLst>
                                </p:cTn>
                              </p:par>
                              <p:par>
                                <p:cTn id="50" presetID="0" presetClass="path" presetSubtype="0" accel="50000" decel="50000" fill="hold" nodeType="withEffect">
                                  <p:stCondLst>
                                    <p:cond delay="0"/>
                                  </p:stCondLst>
                                  <p:childTnLst>
                                    <p:animMotion origin="layout" path="M 0 0 L 0 0 C -0.01705 0.00139 -0.03411 0.00347 -0.05117 0.00393 C -0.06588 0.00439 -0.07148 0.00139 -0.08528 -0.00209 C -0.08828 -0.00278 -0.0914 -0.00348 -0.0944 -0.00417 C -0.11862 -0.01644 -0.08489 0 -0.11145 -0.01019 C -0.13645 -0.01968 -0.09843 -0.00903 -0.12617 -0.01621 C -0.1427 -0.02593 -0.122 -0.01459 -0.14218 -0.02223 C -0.14453 -0.02315 -0.14661 -0.025 -0.14895 -0.02639 C -0.15052 -0.02709 -0.15208 -0.02732 -0.15351 -0.02824 C -0.15546 -0.0294 -0.15729 -0.03125 -0.15924 -0.03241 C -0.16067 -0.03334 -0.16223 -0.03357 -0.16367 -0.03426 C -0.16562 -0.03542 -0.16744 -0.0375 -0.1694 -0.03843 C -0.17161 -0.03959 -0.17395 -0.03982 -0.1763 -0.04051 C -0.18424 -0.04746 -0.17747 -0.04213 -0.18424 -0.04653 C -0.18606 -0.04769 -0.18789 -0.04954 -0.18984 -0.05047 C -0.19205 -0.05162 -0.1944 -0.05186 -0.19674 -0.05255 C -0.21197 -0.06621 -0.18932 -0.04676 -0.2069 -0.05857 C -0.2082 -0.05949 -0.20911 -0.06181 -0.21028 -0.06273 C -0.21171 -0.06366 -0.21341 -0.06389 -0.21484 -0.06459 C -0.22291 -0.07408 -0.21276 -0.0632 -0.22395 -0.07084 C -0.22526 -0.07153 -0.22617 -0.07385 -0.22734 -0.07477 C -0.22877 -0.07593 -0.23046 -0.07616 -0.2319 -0.07686 C -0.24166 -0.08843 -0.22929 -0.07454 -0.2388 -0.08287 C -0.23997 -0.08403 -0.24088 -0.08588 -0.24218 -0.08681 C -0.24322 -0.08773 -0.24453 -0.08797 -0.24557 -0.08889 C -0.25442 -0.09676 -0.24388 -0.08982 -0.25234 -0.09491 C -0.2621 -0.10648 -0.24973 -0.0926 -0.25924 -0.10093 C -0.26041 -0.10209 -0.26132 -0.10417 -0.26263 -0.1051 C -0.26445 -0.10625 -0.2664 -0.10648 -0.26835 -0.10718 C -0.27812 -0.11875 -0.26575 -0.10486 -0.27513 -0.1132 C -0.28294 -0.12014 -0.27356 -0.11505 -0.28307 -0.11922 C -0.2901 -0.12755 -0.28229 -0.11945 -0.29218 -0.12523 C -0.29375 -0.12616 -0.29505 -0.12848 -0.29674 -0.1294 C -0.29895 -0.13056 -0.3013 -0.13033 -0.30351 -0.13125 C -0.30585 -0.13241 -0.30794 -0.13496 -0.31041 -0.13542 C -0.31783 -0.13681 -0.32552 -0.13681 -0.33307 -0.13727 C -0.33763 -0.13473 -0.33528 -0.13542 -0.33984 -0.13542 " pathEditMode="relative" ptsTypes="AAAAAAAAAAAAAAAAAAAAAAAAAAAAAAAAAAAAAA">
                                      <p:cBhvr>
                                        <p:cTn id="51" dur="2000" fill="hold"/>
                                        <p:tgtEl>
                                          <p:spTgt spid="9"/>
                                        </p:tgtEl>
                                        <p:attrNameLst>
                                          <p:attrName>ppt_x</p:attrName>
                                          <p:attrName>ppt_y</p:attrName>
                                        </p:attrNameLst>
                                      </p:cBhvr>
                                    </p:animMotion>
                                  </p:childTnLst>
                                </p:cTn>
                              </p:par>
                              <p:par>
                                <p:cTn id="52" presetID="0" presetClass="path" presetSubtype="0" accel="50000" decel="50000" fill="hold" nodeType="withEffect">
                                  <p:stCondLst>
                                    <p:cond delay="0"/>
                                  </p:stCondLst>
                                  <p:childTnLst>
                                    <p:animMotion origin="layout" path="M 0 0 L 0 0 C -0.01705 0.00139 -0.03411 0.00347 -0.05117 0.00393 C -0.06588 0.00439 -0.07148 0.00139 -0.08528 -0.00209 C -0.08828 -0.00278 -0.0914 -0.00348 -0.0944 -0.00417 C -0.11862 -0.01644 -0.08489 0 -0.11145 -0.01019 C -0.13645 -0.01968 -0.09843 -0.00903 -0.12617 -0.01621 C -0.1427 -0.02593 -0.122 -0.01459 -0.14218 -0.02223 C -0.14453 -0.02315 -0.14661 -0.025 -0.14895 -0.02639 C -0.15052 -0.02709 -0.15208 -0.02732 -0.15351 -0.02824 C -0.15546 -0.0294 -0.15729 -0.03125 -0.15924 -0.03241 C -0.16067 -0.03334 -0.16223 -0.03357 -0.16367 -0.03426 C -0.16562 -0.03542 -0.16744 -0.0375 -0.1694 -0.03843 C -0.17161 -0.03959 -0.17395 -0.03982 -0.1763 -0.04051 C -0.18424 -0.04746 -0.17747 -0.04213 -0.18424 -0.04653 C -0.18606 -0.04769 -0.18789 -0.04954 -0.18984 -0.05047 C -0.19205 -0.05162 -0.1944 -0.05186 -0.19674 -0.05255 C -0.21197 -0.06621 -0.18932 -0.04676 -0.2069 -0.05857 C -0.2082 -0.05949 -0.20911 -0.06181 -0.21028 -0.06273 C -0.21171 -0.06366 -0.21341 -0.06389 -0.21484 -0.06459 C -0.22291 -0.07408 -0.21276 -0.0632 -0.22395 -0.07084 C -0.22526 -0.07153 -0.22617 -0.07385 -0.22734 -0.07477 C -0.22877 -0.07593 -0.23046 -0.07616 -0.2319 -0.07686 C -0.24166 -0.08843 -0.22929 -0.07454 -0.2388 -0.08287 C -0.23997 -0.08403 -0.24088 -0.08588 -0.24218 -0.08681 C -0.24322 -0.08773 -0.24453 -0.08797 -0.24557 -0.08889 C -0.25442 -0.09676 -0.24388 -0.08982 -0.25234 -0.09491 C -0.2621 -0.10648 -0.24973 -0.0926 -0.25924 -0.10093 C -0.26041 -0.10209 -0.26132 -0.10417 -0.26263 -0.1051 C -0.26445 -0.10625 -0.2664 -0.10648 -0.26835 -0.10718 C -0.27812 -0.11875 -0.26575 -0.10486 -0.27513 -0.1132 C -0.28294 -0.12014 -0.27356 -0.11505 -0.28307 -0.11922 C -0.2901 -0.12755 -0.28229 -0.11945 -0.29218 -0.12523 C -0.29375 -0.12616 -0.29505 -0.12848 -0.29674 -0.1294 C -0.29895 -0.13056 -0.3013 -0.13033 -0.30351 -0.13125 C -0.30585 -0.13241 -0.30794 -0.13496 -0.31041 -0.13542 C -0.31783 -0.13681 -0.32552 -0.13681 -0.33307 -0.13727 C -0.33763 -0.13473 -0.33528 -0.13542 -0.33984 -0.13542 " pathEditMode="relative" ptsTypes="AAAAAAAAAAAAAAAAAAAAAAAAAAAAAAAAAAAAAA">
                                      <p:cBhvr>
                                        <p:cTn id="53" dur="2000" fill="hold"/>
                                        <p:tgtEl>
                                          <p:spTgt spid="10"/>
                                        </p:tgtEl>
                                        <p:attrNameLst>
                                          <p:attrName>ppt_x</p:attrName>
                                          <p:attrName>ppt_y</p:attrName>
                                        </p:attrNameLst>
                                      </p:cBhvr>
                                    </p:animMotion>
                                  </p:childTnLst>
                                </p:cTn>
                              </p:par>
                              <p:par>
                                <p:cTn id="54" presetID="0" presetClass="path" presetSubtype="0" accel="50000" decel="50000" fill="hold" nodeType="withEffect">
                                  <p:stCondLst>
                                    <p:cond delay="0"/>
                                  </p:stCondLst>
                                  <p:childTnLst>
                                    <p:animMotion origin="layout" path="M 0 0 L 0 0 C -0.01705 0.00139 -0.03411 0.00347 -0.05117 0.00393 C -0.06588 0.00439 -0.07148 0.00139 -0.08528 -0.00209 C -0.08828 -0.00278 -0.0914 -0.00348 -0.0944 -0.00417 C -0.11862 -0.01644 -0.08489 0 -0.11145 -0.01019 C -0.13645 -0.01968 -0.09843 -0.00903 -0.12617 -0.01621 C -0.1427 -0.02593 -0.122 -0.01459 -0.14218 -0.02223 C -0.14453 -0.02315 -0.14661 -0.025 -0.14895 -0.02639 C -0.15052 -0.02709 -0.15208 -0.02732 -0.15351 -0.02824 C -0.15546 -0.0294 -0.15729 -0.03125 -0.15924 -0.03241 C -0.16067 -0.03334 -0.16223 -0.03357 -0.16367 -0.03426 C -0.16562 -0.03542 -0.16744 -0.0375 -0.1694 -0.03843 C -0.17161 -0.03959 -0.17395 -0.03982 -0.1763 -0.04051 C -0.18424 -0.04746 -0.17747 -0.04213 -0.18424 -0.04653 C -0.18606 -0.04769 -0.18789 -0.04954 -0.18984 -0.05047 C -0.19205 -0.05162 -0.1944 -0.05186 -0.19674 -0.05255 C -0.21197 -0.06621 -0.18932 -0.04676 -0.2069 -0.05857 C -0.2082 -0.05949 -0.20911 -0.06181 -0.21028 -0.06273 C -0.21171 -0.06366 -0.21341 -0.06389 -0.21484 -0.06459 C -0.22291 -0.07408 -0.21276 -0.0632 -0.22395 -0.07084 C -0.22526 -0.07153 -0.22617 -0.07385 -0.22734 -0.07477 C -0.22877 -0.07593 -0.23046 -0.07616 -0.2319 -0.07686 C -0.24166 -0.08843 -0.22929 -0.07454 -0.2388 -0.08287 C -0.23997 -0.08403 -0.24088 -0.08588 -0.24218 -0.08681 C -0.24322 -0.08773 -0.24453 -0.08797 -0.24557 -0.08889 C -0.25442 -0.09676 -0.24388 -0.08982 -0.25234 -0.09491 C -0.2621 -0.10648 -0.24973 -0.0926 -0.25924 -0.10093 C -0.26041 -0.10209 -0.26132 -0.10417 -0.26263 -0.1051 C -0.26445 -0.10625 -0.2664 -0.10648 -0.26835 -0.10718 C -0.27812 -0.11875 -0.26575 -0.10486 -0.27513 -0.1132 C -0.28294 -0.12014 -0.27356 -0.11505 -0.28307 -0.11922 C -0.2901 -0.12755 -0.28229 -0.11945 -0.29218 -0.12523 C -0.29375 -0.12616 -0.29505 -0.12848 -0.29674 -0.1294 C -0.29895 -0.13056 -0.3013 -0.13033 -0.30351 -0.13125 C -0.30585 -0.13241 -0.30794 -0.13496 -0.31041 -0.13542 C -0.31783 -0.13681 -0.32552 -0.13681 -0.33307 -0.13727 C -0.33763 -0.13473 -0.33528 -0.13542 -0.33984 -0.13542 " pathEditMode="relative" ptsTypes="AAAAAAAAAAAAAAAAAAAAAAAAAAAAAAAAAAAAAA">
                                      <p:cBhvr>
                                        <p:cTn id="55" dur="2000" fill="hold"/>
                                        <p:tgtEl>
                                          <p:spTgt spid="11"/>
                                        </p:tgtEl>
                                        <p:attrNameLst>
                                          <p:attrName>ppt_x</p:attrName>
                                          <p:attrName>ppt_y</p:attrName>
                                        </p:attrNameLst>
                                      </p:cBhvr>
                                    </p:animMotion>
                                  </p:childTnLst>
                                </p:cTn>
                              </p:par>
                              <p:par>
                                <p:cTn id="56" presetID="0" presetClass="path" presetSubtype="0" accel="50000" decel="50000" fill="hold" nodeType="withEffect">
                                  <p:stCondLst>
                                    <p:cond delay="0"/>
                                  </p:stCondLst>
                                  <p:childTnLst>
                                    <p:animMotion origin="layout" path="M 0 0 L 0 0 C -0.01705 0.00139 -0.03411 0.00347 -0.05117 0.00393 C -0.06588 0.00439 -0.07148 0.00139 -0.08528 -0.00209 C -0.08828 -0.00278 -0.0914 -0.00348 -0.0944 -0.00417 C -0.11862 -0.01644 -0.08489 0 -0.11145 -0.01019 C -0.13645 -0.01968 -0.09843 -0.00903 -0.12617 -0.01621 C -0.1427 -0.02593 -0.122 -0.01459 -0.14218 -0.02223 C -0.14453 -0.02315 -0.14661 -0.025 -0.14895 -0.02639 C -0.15052 -0.02709 -0.15208 -0.02732 -0.15351 -0.02824 C -0.15546 -0.0294 -0.15729 -0.03125 -0.15924 -0.03241 C -0.16067 -0.03334 -0.16223 -0.03357 -0.16367 -0.03426 C -0.16562 -0.03542 -0.16744 -0.0375 -0.1694 -0.03843 C -0.17161 -0.03959 -0.17395 -0.03982 -0.1763 -0.04051 C -0.18424 -0.04746 -0.17747 -0.04213 -0.18424 -0.04653 C -0.18606 -0.04769 -0.18789 -0.04954 -0.18984 -0.05047 C -0.19205 -0.05162 -0.1944 -0.05186 -0.19674 -0.05255 C -0.21197 -0.06621 -0.18932 -0.04676 -0.2069 -0.05857 C -0.2082 -0.05949 -0.20911 -0.06181 -0.21028 -0.06273 C -0.21171 -0.06366 -0.21341 -0.06389 -0.21484 -0.06459 C -0.22291 -0.07408 -0.21276 -0.0632 -0.22395 -0.07084 C -0.22526 -0.07153 -0.22617 -0.07385 -0.22734 -0.07477 C -0.22877 -0.07593 -0.23046 -0.07616 -0.2319 -0.07686 C -0.24166 -0.08843 -0.22929 -0.07454 -0.2388 -0.08287 C -0.23997 -0.08403 -0.24088 -0.08588 -0.24218 -0.08681 C -0.24322 -0.08773 -0.24453 -0.08797 -0.24557 -0.08889 C -0.25442 -0.09676 -0.24388 -0.08982 -0.25234 -0.09491 C -0.2621 -0.10648 -0.24973 -0.0926 -0.25924 -0.10093 C -0.26041 -0.10209 -0.26132 -0.10417 -0.26263 -0.1051 C -0.26445 -0.10625 -0.2664 -0.10648 -0.26835 -0.10718 C -0.27812 -0.11875 -0.26575 -0.10486 -0.27513 -0.1132 C -0.28294 -0.12014 -0.27356 -0.11505 -0.28307 -0.11922 C -0.2901 -0.12755 -0.28229 -0.11945 -0.29218 -0.12523 C -0.29375 -0.12616 -0.29505 -0.12848 -0.29674 -0.1294 C -0.29895 -0.13056 -0.3013 -0.13033 -0.30351 -0.13125 C -0.30585 -0.13241 -0.30794 -0.13496 -0.31041 -0.13542 C -0.31783 -0.13681 -0.32552 -0.13681 -0.33307 -0.13727 C -0.33763 -0.13473 -0.33528 -0.13542 -0.33984 -0.13542 " pathEditMode="relative" ptsTypes="AAAAAAAAAAAAAAAAAAAAAAAAAAAAAAAAAAAAAA">
                                      <p:cBhvr>
                                        <p:cTn id="57" dur="2000" fill="hold"/>
                                        <p:tgtEl>
                                          <p:spTgt spid="12"/>
                                        </p:tgtEl>
                                        <p:attrNameLst>
                                          <p:attrName>ppt_x</p:attrName>
                                          <p:attrName>ppt_y</p:attrName>
                                        </p:attrNameLst>
                                      </p:cBhvr>
                                    </p:animMotion>
                                  </p:childTnLst>
                                </p:cTn>
                              </p:par>
                              <p:par>
                                <p:cTn id="58" presetID="0" presetClass="path" presetSubtype="0" accel="50000" decel="50000" fill="hold" nodeType="withEffect">
                                  <p:stCondLst>
                                    <p:cond delay="0"/>
                                  </p:stCondLst>
                                  <p:childTnLst>
                                    <p:animMotion origin="layout" path="M -6.875E-6 7.40741E-6 L -6.875E-6 7.40741E-6 C -0.00352 0.0007 -0.00691 0.00209 -0.01029 0.00209 C -0.04115 0.00209 -0.03907 0.00186 -0.05912 -0.00208 C -0.07969 -0.01435 -0.05404 0.00047 -0.07162 -0.0081 C -0.08542 -0.01481 -0.07123 -0.01041 -0.08646 -0.01412 C -0.09337 -0.02245 -0.08568 -0.01435 -0.09545 -0.02013 C -0.09714 -0.02129 -0.09844 -0.02314 -0.10001 -0.0243 C -0.10118 -0.02499 -0.10235 -0.02546 -0.10339 -0.02638 C -0.11199 -0.03194 -0.106 -0.02893 -0.11368 -0.0324 C -0.12071 -0.04074 -0.1129 -0.03263 -0.12279 -0.03842 C -0.13686 -0.04675 -0.11667 -0.03865 -0.13295 -0.04444 C -0.14271 -0.05601 -0.13034 -0.04212 -0.13985 -0.05046 C -0.14102 -0.05162 -0.14193 -0.05347 -0.14324 -0.05462 C -0.14428 -0.05555 -0.14558 -0.05555 -0.14662 -0.05648 C -0.15548 -0.06435 -0.14493 -0.05763 -0.15339 -0.06249 C -0.15456 -0.06388 -0.15574 -0.06504 -0.15678 -0.06666 C -0.15808 -0.06851 -0.15886 -0.07106 -0.16029 -0.07268 C -0.1612 -0.07384 -0.16251 -0.07407 -0.16368 -0.07476 C -0.17357 -0.09236 -0.16094 -0.07083 -0.17045 -0.08472 C -0.17618 -0.09328 -0.17136 -0.08935 -0.17735 -0.09282 C -0.17956 -0.10462 -0.1767 -0.09374 -0.18178 -0.103 C -0.18699 -0.11203 -0.18087 -0.10717 -0.18751 -0.11111 C -0.19076 -0.12824 -0.1862 -0.10717 -0.19089 -0.12106 C -0.19154 -0.12291 -0.19115 -0.12569 -0.19206 -0.12708 C -0.19284 -0.1287 -0.19428 -0.12847 -0.19545 -0.12916 C -0.19623 -0.13124 -0.19714 -0.1331 -0.19779 -0.13518 C -0.19962 -0.14189 -0.19792 -0.14166 -0.20118 -0.14745 C -0.20209 -0.14907 -0.20339 -0.14999 -0.20456 -0.15138 C -0.20704 -0.16458 -0.20365 -0.15162 -0.20912 -0.15949 C -0.21016 -0.16111 -0.21042 -0.16388 -0.21133 -0.1655 C -0.21238 -0.16736 -0.21368 -0.16828 -0.21472 -0.16967 C -0.21511 -0.17152 -0.21511 -0.17407 -0.21589 -0.17569 C -0.2168 -0.17708 -0.21824 -0.17662 -0.21928 -0.17754 C -0.22019 -0.1787 -0.22084 -0.18032 -0.22162 -0.18171 C -0.22201 -0.18379 -0.22188 -0.18634 -0.22279 -0.18773 C -0.22357 -0.18935 -0.22514 -0.18865 -0.22618 -0.18981 C -0.23399 -0.19814 -0.22214 -0.19004 -0.23178 -0.19583 C -0.23334 -0.2037 -0.23217 -0.20046 -0.23516 -0.20578 " pathEditMode="relative" ptsTypes="AAAAAAAAAAAAAAAAAAAAAAAAAAAAAAAAAAAAAAA">
                                      <p:cBhvr>
                                        <p:cTn id="59" dur="1500" fill="hold"/>
                                        <p:tgtEl>
                                          <p:spTgt spid="7"/>
                                        </p:tgtEl>
                                        <p:attrNameLst>
                                          <p:attrName>ppt_x</p:attrName>
                                          <p:attrName>ppt_y</p:attrName>
                                        </p:attrNameLst>
                                      </p:cBhvr>
                                    </p:animMotion>
                                  </p:childTnLst>
                                </p:cTn>
                              </p:par>
                              <p:par>
                                <p:cTn id="60" presetID="14" presetClass="exit" presetSubtype="10" fill="hold" nodeType="withEffect">
                                  <p:stCondLst>
                                    <p:cond delay="750"/>
                                  </p:stCondLst>
                                  <p:childTnLst>
                                    <p:animEffect transition="out" filter="randombar(horizontal)">
                                      <p:cBhvr>
                                        <p:cTn id="61" dur="500"/>
                                        <p:tgtEl>
                                          <p:spTgt spid="11"/>
                                        </p:tgtEl>
                                      </p:cBhvr>
                                    </p:animEffect>
                                    <p:set>
                                      <p:cBhvr>
                                        <p:cTn id="62" dur="1" fill="hold">
                                          <p:stCondLst>
                                            <p:cond delay="499"/>
                                          </p:stCondLst>
                                        </p:cTn>
                                        <p:tgtEl>
                                          <p:spTgt spid="11"/>
                                        </p:tgtEl>
                                        <p:attrNameLst>
                                          <p:attrName>style.visibility</p:attrName>
                                        </p:attrNameLst>
                                      </p:cBhvr>
                                      <p:to>
                                        <p:strVal val="hidden"/>
                                      </p:to>
                                    </p:set>
                                  </p:childTnLst>
                                </p:cTn>
                              </p:par>
                              <p:par>
                                <p:cTn id="63" presetID="14" presetClass="exit" presetSubtype="10" fill="hold" nodeType="withEffect">
                                  <p:stCondLst>
                                    <p:cond delay="750"/>
                                  </p:stCondLst>
                                  <p:childTnLst>
                                    <p:animEffect transition="out" filter="randombar(horizontal)">
                                      <p:cBhvr>
                                        <p:cTn id="64" dur="500"/>
                                        <p:tgtEl>
                                          <p:spTgt spid="12"/>
                                        </p:tgtEl>
                                      </p:cBhvr>
                                    </p:animEffect>
                                    <p:set>
                                      <p:cBhvr>
                                        <p:cTn id="65"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a:bodyPr>
          <a:lstStyle/>
          <a:p>
            <a:r>
              <a:rPr lang="fr-FR" sz="6000" noProof="1" smtClean="0"/>
              <a:t>La morue franche</a:t>
            </a:r>
            <a:endParaRPr lang="fr-FR" sz="6000" noProof="1"/>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Importance écologique :</a:t>
            </a:r>
          </a:p>
          <a:p>
            <a:pPr>
              <a:buClr>
                <a:srgbClr val="9A5315"/>
              </a:buClr>
            </a:pPr>
            <a:endParaRPr lang="fr-FR" noProof="1" smtClean="0">
              <a:solidFill>
                <a:schemeClr val="tx1">
                  <a:lumMod val="50000"/>
                </a:schemeClr>
              </a:solidFill>
            </a:endParaRPr>
          </a:p>
          <a:p>
            <a:pPr>
              <a:buClr>
                <a:srgbClr val="9A5315"/>
              </a:buClr>
            </a:pPr>
            <a:endParaRPr lang="fr-FR" noProof="1">
              <a:solidFill>
                <a:schemeClr val="tx1">
                  <a:lumMod val="75000"/>
                </a:schemeClr>
              </a:solidFill>
            </a:endParaRPr>
          </a:p>
          <a:p>
            <a:pPr>
              <a:buClr>
                <a:srgbClr val="9A5315"/>
              </a:buClr>
            </a:pPr>
            <a:endParaRPr lang="fr-FR" noProof="1" smtClean="0">
              <a:solidFill>
                <a:schemeClr val="tx1">
                  <a:lumMod val="75000"/>
                </a:schemeClr>
              </a:solidFill>
            </a:endParaRPr>
          </a:p>
          <a:p>
            <a:pPr>
              <a:buClr>
                <a:srgbClr val="9A5315"/>
              </a:buClr>
            </a:pPr>
            <a:endParaRPr lang="fr-FR" noProof="1" smtClean="0">
              <a:solidFill>
                <a:schemeClr val="tx1">
                  <a:lumMod val="75000"/>
                </a:schemeClr>
              </a:solidFill>
            </a:endParaRPr>
          </a:p>
        </p:txBody>
      </p:sp>
      <p:pic>
        <p:nvPicPr>
          <p:cNvPr id="4" name="Image 3"/>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7224283" y="2867025"/>
            <a:ext cx="1812925" cy="2000250"/>
          </a:xfrm>
          <a:prstGeom prst="rect">
            <a:avLst/>
          </a:prstGeom>
        </p:spPr>
      </p:pic>
      <p:pic>
        <p:nvPicPr>
          <p:cNvPr id="5" name="Imag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699018" y="3626004"/>
            <a:ext cx="1438860" cy="611435"/>
          </a:xfrm>
          <a:prstGeom prst="rect">
            <a:avLst/>
          </a:prstGeom>
        </p:spPr>
      </p:pic>
      <p:sp>
        <p:nvSpPr>
          <p:cNvPr id="2" name="Flèche droite à entaille 1"/>
          <p:cNvSpPr/>
          <p:nvPr/>
        </p:nvSpPr>
        <p:spPr>
          <a:xfrm rot="10800000" flipH="1">
            <a:off x="5308244" y="3703121"/>
            <a:ext cx="1745673" cy="457200"/>
          </a:xfrm>
          <a:prstGeom prst="notchedRightArrow">
            <a:avLst/>
          </a:prstGeom>
          <a:solidFill>
            <a:schemeClr val="tx1">
              <a:lumMod val="50000"/>
            </a:schemeClr>
          </a:solidFill>
        </p:spPr>
        <p:style>
          <a:lnRef idx="0">
            <a:schemeClr val="dk1"/>
          </a:lnRef>
          <a:fillRef idx="3">
            <a:schemeClr val="dk1"/>
          </a:fillRef>
          <a:effectRef idx="3">
            <a:schemeClr val="dk1"/>
          </a:effectRef>
          <a:fontRef idx="minor">
            <a:schemeClr val="lt1"/>
          </a:fontRef>
        </p:style>
        <p:txBody>
          <a:bodyPr rtlCol="0" anchor="ctr"/>
          <a:lstStyle/>
          <a:p>
            <a:pPr algn="ctr"/>
            <a:endParaRPr lang="fr-CA"/>
          </a:p>
        </p:txBody>
      </p:sp>
      <p:pic>
        <p:nvPicPr>
          <p:cNvPr id="3" name="Imag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87440" y="2438292"/>
            <a:ext cx="5013946" cy="2986856"/>
          </a:xfrm>
          <a:prstGeom prst="rect">
            <a:avLst/>
          </a:prstGeom>
        </p:spPr>
      </p:pic>
      <p:pic>
        <p:nvPicPr>
          <p:cNvPr id="8" name="Imag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9165522" y="2159475"/>
            <a:ext cx="2785887" cy="1183846"/>
          </a:xfrm>
          <a:prstGeom prst="rect">
            <a:avLst/>
          </a:prstGeom>
        </p:spPr>
      </p:pic>
      <p:pic>
        <p:nvPicPr>
          <p:cNvPr id="9" name="Imag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252761" y="3463346"/>
            <a:ext cx="2144258" cy="479548"/>
          </a:xfrm>
          <a:prstGeom prst="rect">
            <a:avLst/>
          </a:prstGeom>
        </p:spPr>
      </p:pic>
      <p:pic>
        <p:nvPicPr>
          <p:cNvPr id="10" name="Imag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186259" y="3680772"/>
            <a:ext cx="2144258" cy="479548"/>
          </a:xfrm>
          <a:prstGeom prst="rect">
            <a:avLst/>
          </a:prstGeom>
        </p:spPr>
      </p:pic>
      <p:pic>
        <p:nvPicPr>
          <p:cNvPr id="11" name="Imag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464138" y="3920546"/>
            <a:ext cx="2144258" cy="479548"/>
          </a:xfrm>
          <a:prstGeom prst="rect">
            <a:avLst/>
          </a:prstGeom>
        </p:spPr>
      </p:pic>
      <p:pic>
        <p:nvPicPr>
          <p:cNvPr id="12" name="Imag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136321" y="4072946"/>
            <a:ext cx="2144258" cy="479548"/>
          </a:xfrm>
          <a:prstGeom prst="rect">
            <a:avLst/>
          </a:prstGeom>
        </p:spPr>
      </p:pic>
      <p:pic>
        <p:nvPicPr>
          <p:cNvPr id="15" name="Espace réservé du contenu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6636330" y="4600218"/>
            <a:ext cx="5323797" cy="2449540"/>
          </a:xfrm>
          <a:prstGeom prst="rect">
            <a:avLst/>
          </a:prstGeom>
        </p:spPr>
      </p:pic>
      <p:sp>
        <p:nvSpPr>
          <p:cNvPr id="6" name="Flèche droite à entaille 5"/>
          <p:cNvSpPr/>
          <p:nvPr/>
        </p:nvSpPr>
        <p:spPr>
          <a:xfrm rot="10800000">
            <a:off x="2394868" y="3744683"/>
            <a:ext cx="1170265" cy="328263"/>
          </a:xfrm>
          <a:prstGeom prst="notchedRightArrow">
            <a:avLst/>
          </a:prstGeom>
          <a:solidFill>
            <a:schemeClr val="tx1">
              <a:lumMod val="50000"/>
            </a:schemeClr>
          </a:solidFill>
        </p:spPr>
        <p:style>
          <a:lnRef idx="0">
            <a:schemeClr val="dk1"/>
          </a:lnRef>
          <a:fillRef idx="3">
            <a:schemeClr val="dk1"/>
          </a:fillRef>
          <a:effectRef idx="3">
            <a:schemeClr val="dk1"/>
          </a:effectRef>
          <a:fontRef idx="minor">
            <a:schemeClr val="lt1"/>
          </a:fontRef>
        </p:style>
        <p:txBody>
          <a:bodyPr rtlCol="0" anchor="ctr"/>
          <a:lstStyle/>
          <a:p>
            <a:pPr algn="ctr"/>
            <a:endParaRPr lang="fr-CA">
              <a:solidFill>
                <a:sysClr val="windowText" lastClr="000000"/>
              </a:solidFill>
            </a:endParaRPr>
          </a:p>
        </p:txBody>
      </p:sp>
      <p:sp>
        <p:nvSpPr>
          <p:cNvPr id="16" name="Flèche droite à entaille 15"/>
          <p:cNvSpPr/>
          <p:nvPr/>
        </p:nvSpPr>
        <p:spPr>
          <a:xfrm rot="2612695" flipV="1">
            <a:off x="6378445" y="5593550"/>
            <a:ext cx="820600" cy="377396"/>
          </a:xfrm>
          <a:prstGeom prst="notchedRightArrow">
            <a:avLst/>
          </a:prstGeom>
          <a:solidFill>
            <a:schemeClr val="tx1">
              <a:lumMod val="50000"/>
            </a:schemeClr>
          </a:solidFill>
        </p:spPr>
        <p:style>
          <a:lnRef idx="0">
            <a:schemeClr val="dk1"/>
          </a:lnRef>
          <a:fillRef idx="3">
            <a:schemeClr val="dk1"/>
          </a:fillRef>
          <a:effectRef idx="3">
            <a:schemeClr val="dk1"/>
          </a:effectRef>
          <a:fontRef idx="minor">
            <a:schemeClr val="lt1"/>
          </a:fontRef>
        </p:style>
        <p:txBody>
          <a:bodyPr rtlCol="0" anchor="ctr"/>
          <a:lstStyle/>
          <a:p>
            <a:pPr algn="ctr"/>
            <a:endParaRPr lang="fr-CA">
              <a:solidFill>
                <a:sysClr val="windowText" lastClr="000000"/>
              </a:solidFill>
            </a:endParaRPr>
          </a:p>
        </p:txBody>
      </p:sp>
      <p:sp>
        <p:nvSpPr>
          <p:cNvPr id="17" name="Flèche droite à entaille 16"/>
          <p:cNvSpPr/>
          <p:nvPr/>
        </p:nvSpPr>
        <p:spPr>
          <a:xfrm rot="19100842">
            <a:off x="8617464" y="2948512"/>
            <a:ext cx="636975" cy="374073"/>
          </a:xfrm>
          <a:prstGeom prst="notchedRightArrow">
            <a:avLst/>
          </a:prstGeom>
          <a:solidFill>
            <a:schemeClr val="tx1">
              <a:lumMod val="50000"/>
            </a:schemeClr>
          </a:solidFill>
        </p:spPr>
        <p:style>
          <a:lnRef idx="0">
            <a:schemeClr val="dk1"/>
          </a:lnRef>
          <a:fillRef idx="3">
            <a:schemeClr val="dk1"/>
          </a:fillRef>
          <a:effectRef idx="3">
            <a:schemeClr val="dk1"/>
          </a:effectRef>
          <a:fontRef idx="minor">
            <a:schemeClr val="lt1"/>
          </a:fontRef>
        </p:style>
        <p:txBody>
          <a:bodyPr rtlCol="0" anchor="ctr"/>
          <a:lstStyle/>
          <a:p>
            <a:pPr algn="ctr"/>
            <a:endParaRPr lang="fr-CA">
              <a:solidFill>
                <a:sysClr val="windowText" lastClr="000000"/>
              </a:solidFill>
            </a:endParaRPr>
          </a:p>
        </p:txBody>
      </p:sp>
    </p:spTree>
    <p:extLst>
      <p:ext uri="{BB962C8B-B14F-4D97-AF65-F5344CB8AC3E}">
        <p14:creationId xmlns:p14="http://schemas.microsoft.com/office/powerpoint/2010/main" val="373890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75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2"/>
                                        </p:tgtEl>
                                      </p:cBhvr>
                                    </p:animEffect>
                                    <p:set>
                                      <p:cBhvr>
                                        <p:cTn id="35" dur="1" fill="hold">
                                          <p:stCondLst>
                                            <p:cond delay="499"/>
                                          </p:stCondLst>
                                        </p:cTn>
                                        <p:tgtEl>
                                          <p:spTgt spid="2"/>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2000" fill="hold"/>
                                        <p:tgtEl>
                                          <p:spTgt spid="9"/>
                                        </p:tgtEl>
                                        <p:attrNameLst>
                                          <p:attrName>ppt_x</p:attrName>
                                        </p:attrNameLst>
                                      </p:cBhvr>
                                      <p:tavLst>
                                        <p:tav tm="0">
                                          <p:val>
                                            <p:strVal val="0-#ppt_w/2"/>
                                          </p:val>
                                        </p:tav>
                                        <p:tav tm="100000">
                                          <p:val>
                                            <p:strVal val="#ppt_x"/>
                                          </p:val>
                                        </p:tav>
                                      </p:tavLst>
                                    </p:anim>
                                    <p:anim calcmode="lin" valueType="num">
                                      <p:cBhvr additive="base">
                                        <p:cTn id="46" dur="2000" fill="hold"/>
                                        <p:tgtEl>
                                          <p:spTgt spid="9"/>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2000" fill="hold"/>
                                        <p:tgtEl>
                                          <p:spTgt spid="10"/>
                                        </p:tgtEl>
                                        <p:attrNameLst>
                                          <p:attrName>ppt_x</p:attrName>
                                        </p:attrNameLst>
                                      </p:cBhvr>
                                      <p:tavLst>
                                        <p:tav tm="0">
                                          <p:val>
                                            <p:strVal val="0-#ppt_w/2"/>
                                          </p:val>
                                        </p:tav>
                                        <p:tav tm="100000">
                                          <p:val>
                                            <p:strVal val="#ppt_x"/>
                                          </p:val>
                                        </p:tav>
                                      </p:tavLst>
                                    </p:anim>
                                    <p:anim calcmode="lin" valueType="num">
                                      <p:cBhvr additive="base">
                                        <p:cTn id="50" dur="2000" fill="hold"/>
                                        <p:tgtEl>
                                          <p:spTgt spid="10"/>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2000" fill="hold"/>
                                        <p:tgtEl>
                                          <p:spTgt spid="11"/>
                                        </p:tgtEl>
                                        <p:attrNameLst>
                                          <p:attrName>ppt_x</p:attrName>
                                        </p:attrNameLst>
                                      </p:cBhvr>
                                      <p:tavLst>
                                        <p:tav tm="0">
                                          <p:val>
                                            <p:strVal val="0-#ppt_w/2"/>
                                          </p:val>
                                        </p:tav>
                                        <p:tav tm="100000">
                                          <p:val>
                                            <p:strVal val="#ppt_x"/>
                                          </p:val>
                                        </p:tav>
                                      </p:tavLst>
                                    </p:anim>
                                    <p:anim calcmode="lin" valueType="num">
                                      <p:cBhvr additive="base">
                                        <p:cTn id="54" dur="2000" fill="hold"/>
                                        <p:tgtEl>
                                          <p:spTgt spid="11"/>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2000" fill="hold"/>
                                        <p:tgtEl>
                                          <p:spTgt spid="12"/>
                                        </p:tgtEl>
                                        <p:attrNameLst>
                                          <p:attrName>ppt_x</p:attrName>
                                        </p:attrNameLst>
                                      </p:cBhvr>
                                      <p:tavLst>
                                        <p:tav tm="0">
                                          <p:val>
                                            <p:strVal val="0-#ppt_w/2"/>
                                          </p:val>
                                        </p:tav>
                                        <p:tav tm="100000">
                                          <p:val>
                                            <p:strVal val="#ppt_x"/>
                                          </p:val>
                                        </p:tav>
                                      </p:tavLst>
                                    </p:anim>
                                    <p:anim calcmode="lin" valueType="num">
                                      <p:cBhvr additive="base">
                                        <p:cTn id="58" dur="2000" fill="hold"/>
                                        <p:tgtEl>
                                          <p:spTgt spid="12"/>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50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2000" fill="hold"/>
                                        <p:tgtEl>
                                          <p:spTgt spid="8"/>
                                        </p:tgtEl>
                                        <p:attrNameLst>
                                          <p:attrName>ppt_x</p:attrName>
                                        </p:attrNameLst>
                                      </p:cBhvr>
                                      <p:tavLst>
                                        <p:tav tm="0">
                                          <p:val>
                                            <p:strVal val="1+#ppt_w/2"/>
                                          </p:val>
                                        </p:tav>
                                        <p:tav tm="100000">
                                          <p:val>
                                            <p:strVal val="#ppt_x"/>
                                          </p:val>
                                        </p:tav>
                                      </p:tavLst>
                                    </p:anim>
                                    <p:anim calcmode="lin" valueType="num">
                                      <p:cBhvr additive="base">
                                        <p:cTn id="62" dur="2000" fill="hold"/>
                                        <p:tgtEl>
                                          <p:spTgt spid="8"/>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100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2000" fill="hold"/>
                                        <p:tgtEl>
                                          <p:spTgt spid="15"/>
                                        </p:tgtEl>
                                        <p:attrNameLst>
                                          <p:attrName>ppt_x</p:attrName>
                                        </p:attrNameLst>
                                      </p:cBhvr>
                                      <p:tavLst>
                                        <p:tav tm="0">
                                          <p:val>
                                            <p:strVal val="1+#ppt_w/2"/>
                                          </p:val>
                                        </p:tav>
                                        <p:tav tm="100000">
                                          <p:val>
                                            <p:strVal val="#ppt_x"/>
                                          </p:val>
                                        </p:tav>
                                      </p:tavLst>
                                    </p:anim>
                                    <p:anim calcmode="lin" valueType="num">
                                      <p:cBhvr additive="base">
                                        <p:cTn id="66" dur="2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2" presetClass="entr" presetSubtype="2" fill="hold" grpId="0" nodeType="click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wipe(right)">
                                      <p:cBhvr>
                                        <p:cTn id="71" dur="500"/>
                                        <p:tgtEl>
                                          <p:spTgt spid="6"/>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up)">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left)">
                                      <p:cBhvr>
                                        <p:cTn id="7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6"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a:bodyPr>
          <a:lstStyle/>
          <a:p>
            <a:r>
              <a:rPr lang="fr-FR" sz="6000" noProof="1" smtClean="0"/>
              <a:t>La morue franche</a:t>
            </a:r>
            <a:endParaRPr lang="fr-FR" sz="6000" noProof="1"/>
          </a:p>
        </p:txBody>
      </p:sp>
      <p:sp>
        <p:nvSpPr>
          <p:cNvPr id="14" name="Espace réservé du contenu 13"/>
          <p:cNvSpPr>
            <a:spLocks noGrp="1"/>
          </p:cNvSpPr>
          <p:nvPr>
            <p:ph idx="1"/>
          </p:nvPr>
        </p:nvSpPr>
        <p:spPr/>
        <p:txBody>
          <a:bodyPr>
            <a:normAutofit/>
          </a:bodyPr>
          <a:lstStyle/>
          <a:p>
            <a:pPr marL="0" indent="0">
              <a:buClr>
                <a:schemeClr val="tx1">
                  <a:lumMod val="50000"/>
                </a:schemeClr>
              </a:buClr>
              <a:buNone/>
            </a:pPr>
            <a:r>
              <a:rPr lang="fr-FR" noProof="1" smtClean="0">
                <a:solidFill>
                  <a:schemeClr val="tx1">
                    <a:lumMod val="50000"/>
                  </a:schemeClr>
                </a:solidFill>
                <a:latin typeface="Calibri" panose="020F0502020204030204" pitchFamily="34" charset="0"/>
              </a:rPr>
              <a:t>Les impacts humains</a:t>
            </a:r>
          </a:p>
          <a:p>
            <a:pPr>
              <a:buClr>
                <a:srgbClr val="9A5315"/>
              </a:buClr>
            </a:pPr>
            <a:endParaRPr lang="fr-FR" noProof="1">
              <a:solidFill>
                <a:schemeClr val="tx1">
                  <a:lumMod val="75000"/>
                </a:schemeClr>
              </a:solidFill>
              <a:latin typeface="Calibri" panose="020F0502020204030204" pitchFamily="34" charset="0"/>
            </a:endParaRPr>
          </a:p>
          <a:p>
            <a:pPr>
              <a:buClr>
                <a:srgbClr val="9A5315"/>
              </a:buClr>
            </a:pPr>
            <a:endParaRPr lang="fr-FR" noProof="1" smtClean="0">
              <a:solidFill>
                <a:schemeClr val="tx1">
                  <a:lumMod val="75000"/>
                </a:schemeClr>
              </a:solidFill>
              <a:latin typeface="Calibri" panose="020F0502020204030204" pitchFamily="34" charset="0"/>
            </a:endParaRPr>
          </a:p>
          <a:p>
            <a:pPr>
              <a:buClr>
                <a:srgbClr val="9A5315"/>
              </a:buClr>
            </a:pPr>
            <a:endParaRPr lang="fr-FR" noProof="1" smtClean="0">
              <a:solidFill>
                <a:schemeClr val="tx1">
                  <a:lumMod val="75000"/>
                </a:schemeClr>
              </a:solidFill>
              <a:latin typeface="Calibri" panose="020F0502020204030204" pitchFamily="34" charset="0"/>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2999" y="2347833"/>
            <a:ext cx="3093781" cy="2659566"/>
          </a:xfrm>
          <a:prstGeom prst="rect">
            <a:avLst/>
          </a:prstGeom>
        </p:spPr>
      </p:pic>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148881" y="3129274"/>
            <a:ext cx="2785887" cy="1183846"/>
          </a:xfrm>
          <a:prstGeom prst="rect">
            <a:avLst/>
          </a:prstGeom>
        </p:spPr>
      </p:pic>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540178" y="3158273"/>
            <a:ext cx="2785887" cy="1183846"/>
          </a:xfrm>
          <a:prstGeom prst="rect">
            <a:avLst/>
          </a:prstGeom>
        </p:spPr>
      </p:pic>
      <p:pic>
        <p:nvPicPr>
          <p:cNvPr id="7" name="Imag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347254" y="3422982"/>
            <a:ext cx="2785887" cy="1183846"/>
          </a:xfrm>
          <a:prstGeom prst="rect">
            <a:avLst/>
          </a:prstGeom>
        </p:spPr>
      </p:pic>
      <p:pic>
        <p:nvPicPr>
          <p:cNvPr id="8" name="Imag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896896" y="3754767"/>
            <a:ext cx="2785887" cy="1183846"/>
          </a:xfrm>
          <a:prstGeom prst="rect">
            <a:avLst/>
          </a:prstGeom>
        </p:spPr>
      </p:pic>
      <p:pic>
        <p:nvPicPr>
          <p:cNvPr id="9" name="Imag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165126" y="3983008"/>
            <a:ext cx="2785887" cy="1183846"/>
          </a:xfrm>
          <a:prstGeom prst="rect">
            <a:avLst/>
          </a:prstGeom>
        </p:spPr>
      </p:pic>
      <p:pic>
        <p:nvPicPr>
          <p:cNvPr id="10" name="Imag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989235" y="4320979"/>
            <a:ext cx="2785887" cy="1183846"/>
          </a:xfrm>
          <a:prstGeom prst="rect">
            <a:avLst/>
          </a:prstGeom>
        </p:spPr>
      </p:pic>
      <p:pic>
        <p:nvPicPr>
          <p:cNvPr id="11" name="Imag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741447" y="4667148"/>
            <a:ext cx="2785887" cy="1183846"/>
          </a:xfrm>
          <a:prstGeom prst="rect">
            <a:avLst/>
          </a:prstGeom>
        </p:spPr>
      </p:pic>
      <p:pic>
        <p:nvPicPr>
          <p:cNvPr id="12" name="Imag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094413" y="5030830"/>
            <a:ext cx="2785887" cy="1183846"/>
          </a:xfrm>
          <a:prstGeom prst="rect">
            <a:avLst/>
          </a:prstGeom>
        </p:spPr>
      </p:pic>
      <p:pic>
        <p:nvPicPr>
          <p:cNvPr id="15" name="Imag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02627" y="4553225"/>
            <a:ext cx="3269797" cy="2233032"/>
          </a:xfrm>
          <a:prstGeom prst="rect">
            <a:avLst/>
          </a:prstGeom>
        </p:spPr>
      </p:pic>
      <p:sp>
        <p:nvSpPr>
          <p:cNvPr id="18" name="Virage 17"/>
          <p:cNvSpPr/>
          <p:nvPr/>
        </p:nvSpPr>
        <p:spPr>
          <a:xfrm rot="10800000">
            <a:off x="8987194" y="4155260"/>
            <a:ext cx="990574" cy="2055039"/>
          </a:xfrm>
          <a:prstGeom prst="bentArrow">
            <a:avLst>
              <a:gd name="adj1" fmla="val 25000"/>
              <a:gd name="adj2" fmla="val 25000"/>
              <a:gd name="adj3" fmla="val 26399"/>
              <a:gd name="adj4" fmla="val 73601"/>
            </a:avLst>
          </a:prstGeom>
          <a:solidFill>
            <a:schemeClr val="tx1">
              <a:lumMod val="50000"/>
            </a:schemeClr>
          </a:solidFill>
        </p:spPr>
        <p:style>
          <a:lnRef idx="0">
            <a:schemeClr val="dk1"/>
          </a:lnRef>
          <a:fillRef idx="3">
            <a:schemeClr val="dk1"/>
          </a:fillRef>
          <a:effectRef idx="3">
            <a:schemeClr val="dk1"/>
          </a:effectRef>
          <a:fontRef idx="minor">
            <a:schemeClr val="lt1"/>
          </a:fontRef>
        </p:style>
        <p:txBody>
          <a:bodyPr rtlCol="0" anchor="ctr"/>
          <a:lstStyle/>
          <a:p>
            <a:pPr algn="ctr"/>
            <a:endParaRPr lang="fr-CA">
              <a:solidFill>
                <a:schemeClr val="tx1"/>
              </a:solidFill>
              <a:latin typeface="Calibri" panose="020F0502020204030204" pitchFamily="34" charset="0"/>
            </a:endParaRPr>
          </a:p>
        </p:txBody>
      </p:sp>
      <p:sp>
        <p:nvSpPr>
          <p:cNvPr id="19" name="Virage 18"/>
          <p:cNvSpPr/>
          <p:nvPr/>
        </p:nvSpPr>
        <p:spPr>
          <a:xfrm rot="10800000" flipH="1">
            <a:off x="3485756" y="5012599"/>
            <a:ext cx="1587514" cy="1202077"/>
          </a:xfrm>
          <a:prstGeom prst="bentArrow">
            <a:avLst>
              <a:gd name="adj1" fmla="val 20643"/>
              <a:gd name="adj2" fmla="val 23258"/>
              <a:gd name="adj3" fmla="val 23786"/>
              <a:gd name="adj4" fmla="val 76214"/>
            </a:avLst>
          </a:prstGeom>
          <a:solidFill>
            <a:schemeClr val="tx1">
              <a:lumMod val="50000"/>
            </a:schemeClr>
          </a:solidFill>
        </p:spPr>
        <p:style>
          <a:lnRef idx="0">
            <a:schemeClr val="dk1"/>
          </a:lnRef>
          <a:fillRef idx="3">
            <a:schemeClr val="dk1"/>
          </a:fillRef>
          <a:effectRef idx="3">
            <a:schemeClr val="dk1"/>
          </a:effectRef>
          <a:fontRef idx="minor">
            <a:schemeClr val="lt1"/>
          </a:fontRef>
        </p:style>
        <p:txBody>
          <a:bodyPr rtlCol="0" anchor="ctr"/>
          <a:lstStyle/>
          <a:p>
            <a:pPr algn="ctr"/>
            <a:endParaRPr lang="fr-CA">
              <a:solidFill>
                <a:schemeClr val="tx1"/>
              </a:solidFill>
              <a:latin typeface="Calibri" panose="020F0502020204030204" pitchFamily="34" charset="0"/>
            </a:endParaRPr>
          </a:p>
        </p:txBody>
      </p:sp>
      <p:pic>
        <p:nvPicPr>
          <p:cNvPr id="20" name="Imag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84641" y="2415699"/>
            <a:ext cx="4409772" cy="2945728"/>
          </a:xfrm>
          <a:prstGeom prst="rect">
            <a:avLst/>
          </a:prstGeom>
        </p:spPr>
      </p:pic>
    </p:spTree>
    <p:extLst>
      <p:ext uri="{BB962C8B-B14F-4D97-AF65-F5344CB8AC3E}">
        <p14:creationId xmlns:p14="http://schemas.microsoft.com/office/powerpoint/2010/main" val="784723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750"/>
                                        <p:tgtEl>
                                          <p:spTgt spid="14">
                                            <p:txEl>
                                              <p:pRg st="0" end="0"/>
                                            </p:txEl>
                                          </p:spTgt>
                                        </p:tgtEl>
                                      </p:cBhvr>
                                    </p:animEffect>
                                  </p:childTnLst>
                                </p:cTn>
                              </p:par>
                              <p:par>
                                <p:cTn id="8" presetID="42" presetClass="entr" presetSubtype="0"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5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50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5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5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5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nodeType="clickEffect">
                                  <p:stCondLst>
                                    <p:cond delay="0"/>
                                  </p:stCondLst>
                                  <p:childTnLst>
                                    <p:animEffect transition="out" filter="randombar(horizontal)">
                                      <p:cBhvr>
                                        <p:cTn id="56" dur="500"/>
                                        <p:tgtEl>
                                          <p:spTgt spid="5"/>
                                        </p:tgtEl>
                                      </p:cBhvr>
                                    </p:animEffect>
                                    <p:set>
                                      <p:cBhvr>
                                        <p:cTn id="57" dur="1" fill="hold">
                                          <p:stCondLst>
                                            <p:cond delay="499"/>
                                          </p:stCondLst>
                                        </p:cTn>
                                        <p:tgtEl>
                                          <p:spTgt spid="5"/>
                                        </p:tgtEl>
                                        <p:attrNameLst>
                                          <p:attrName>style.visibility</p:attrName>
                                        </p:attrNameLst>
                                      </p:cBhvr>
                                      <p:to>
                                        <p:strVal val="hidden"/>
                                      </p:to>
                                    </p:set>
                                  </p:childTnLst>
                                </p:cTn>
                              </p:par>
                              <p:par>
                                <p:cTn id="58" presetID="14" presetClass="exit" presetSubtype="10" fill="hold" nodeType="withEffect">
                                  <p:stCondLst>
                                    <p:cond delay="0"/>
                                  </p:stCondLst>
                                  <p:childTnLst>
                                    <p:animEffect transition="out" filter="randombar(horizontal)">
                                      <p:cBhvr>
                                        <p:cTn id="59" dur="500"/>
                                        <p:tgtEl>
                                          <p:spTgt spid="7"/>
                                        </p:tgtEl>
                                      </p:cBhvr>
                                    </p:animEffect>
                                    <p:set>
                                      <p:cBhvr>
                                        <p:cTn id="60" dur="1" fill="hold">
                                          <p:stCondLst>
                                            <p:cond delay="499"/>
                                          </p:stCondLst>
                                        </p:cTn>
                                        <p:tgtEl>
                                          <p:spTgt spid="7"/>
                                        </p:tgtEl>
                                        <p:attrNameLst>
                                          <p:attrName>style.visibility</p:attrName>
                                        </p:attrNameLst>
                                      </p:cBhvr>
                                      <p:to>
                                        <p:strVal val="hidden"/>
                                      </p:to>
                                    </p:set>
                                  </p:childTnLst>
                                </p:cTn>
                              </p:par>
                              <p:par>
                                <p:cTn id="61" presetID="14" presetClass="exit" presetSubtype="10" fill="hold" nodeType="withEffect">
                                  <p:stCondLst>
                                    <p:cond delay="0"/>
                                  </p:stCondLst>
                                  <p:childTnLst>
                                    <p:animEffect transition="out" filter="randombar(horizontal)">
                                      <p:cBhvr>
                                        <p:cTn id="62" dur="500"/>
                                        <p:tgtEl>
                                          <p:spTgt spid="8"/>
                                        </p:tgtEl>
                                      </p:cBhvr>
                                    </p:animEffect>
                                    <p:set>
                                      <p:cBhvr>
                                        <p:cTn id="63" dur="1" fill="hold">
                                          <p:stCondLst>
                                            <p:cond delay="499"/>
                                          </p:stCondLst>
                                        </p:cTn>
                                        <p:tgtEl>
                                          <p:spTgt spid="8"/>
                                        </p:tgtEl>
                                        <p:attrNameLst>
                                          <p:attrName>style.visibility</p:attrName>
                                        </p:attrNameLst>
                                      </p:cBhvr>
                                      <p:to>
                                        <p:strVal val="hidden"/>
                                      </p:to>
                                    </p:set>
                                  </p:childTnLst>
                                </p:cTn>
                              </p:par>
                              <p:par>
                                <p:cTn id="64" presetID="14" presetClass="exit" presetSubtype="10" fill="hold" nodeType="withEffect">
                                  <p:stCondLst>
                                    <p:cond delay="0"/>
                                  </p:stCondLst>
                                  <p:childTnLst>
                                    <p:animEffect transition="out" filter="randombar(horizontal)">
                                      <p:cBhvr>
                                        <p:cTn id="65" dur="500"/>
                                        <p:tgtEl>
                                          <p:spTgt spid="9"/>
                                        </p:tgtEl>
                                      </p:cBhvr>
                                    </p:animEffect>
                                    <p:set>
                                      <p:cBhvr>
                                        <p:cTn id="66" dur="1" fill="hold">
                                          <p:stCondLst>
                                            <p:cond delay="499"/>
                                          </p:stCondLst>
                                        </p:cTn>
                                        <p:tgtEl>
                                          <p:spTgt spid="9"/>
                                        </p:tgtEl>
                                        <p:attrNameLst>
                                          <p:attrName>style.visibility</p:attrName>
                                        </p:attrNameLst>
                                      </p:cBhvr>
                                      <p:to>
                                        <p:strVal val="hidden"/>
                                      </p:to>
                                    </p:set>
                                  </p:childTnLst>
                                </p:cTn>
                              </p:par>
                              <p:par>
                                <p:cTn id="67" presetID="14" presetClass="exit" presetSubtype="10" fill="hold" nodeType="withEffect">
                                  <p:stCondLst>
                                    <p:cond delay="0"/>
                                  </p:stCondLst>
                                  <p:childTnLst>
                                    <p:animEffect transition="out" filter="randombar(horizontal)">
                                      <p:cBhvr>
                                        <p:cTn id="68" dur="500"/>
                                        <p:tgtEl>
                                          <p:spTgt spid="10"/>
                                        </p:tgtEl>
                                      </p:cBhvr>
                                    </p:animEffect>
                                    <p:set>
                                      <p:cBhvr>
                                        <p:cTn id="69" dur="1" fill="hold">
                                          <p:stCondLst>
                                            <p:cond delay="499"/>
                                          </p:stCondLst>
                                        </p:cTn>
                                        <p:tgtEl>
                                          <p:spTgt spid="10"/>
                                        </p:tgtEl>
                                        <p:attrNameLst>
                                          <p:attrName>style.visibility</p:attrName>
                                        </p:attrNameLst>
                                      </p:cBhvr>
                                      <p:to>
                                        <p:strVal val="hidden"/>
                                      </p:to>
                                    </p:set>
                                  </p:childTnLst>
                                </p:cTn>
                              </p:par>
                              <p:par>
                                <p:cTn id="70" presetID="14" presetClass="exit" presetSubtype="10" fill="hold" nodeType="withEffect">
                                  <p:stCondLst>
                                    <p:cond delay="0"/>
                                  </p:stCondLst>
                                  <p:childTnLst>
                                    <p:animEffect transition="out" filter="randombar(horizontal)">
                                      <p:cBhvr>
                                        <p:cTn id="71" dur="500"/>
                                        <p:tgtEl>
                                          <p:spTgt spid="12"/>
                                        </p:tgtEl>
                                      </p:cBhvr>
                                    </p:animEffect>
                                    <p:set>
                                      <p:cBhvr>
                                        <p:cTn id="72" dur="1" fill="hold">
                                          <p:stCondLst>
                                            <p:cond delay="499"/>
                                          </p:stCondLst>
                                        </p:cTn>
                                        <p:tgtEl>
                                          <p:spTgt spid="12"/>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nodeType="clickEffect">
                                  <p:stCondLst>
                                    <p:cond delay="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7"/>
                                        </p:tgtEl>
                                      </p:cBhvr>
                                    </p:animEffect>
                                    <p:set>
                                      <p:cBhvr>
                                        <p:cTn id="80" dur="1" fill="hold">
                                          <p:stCondLst>
                                            <p:cond delay="499"/>
                                          </p:stCondLst>
                                        </p:cTn>
                                        <p:tgtEl>
                                          <p:spTgt spid="7"/>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8"/>
                                        </p:tgtEl>
                                      </p:cBhvr>
                                    </p:animEffect>
                                    <p:set>
                                      <p:cBhvr>
                                        <p:cTn id="83" dur="1" fill="hold">
                                          <p:stCondLst>
                                            <p:cond delay="499"/>
                                          </p:stCondLst>
                                        </p:cTn>
                                        <p:tgtEl>
                                          <p:spTgt spid="8"/>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9"/>
                                        </p:tgtEl>
                                      </p:cBhvr>
                                    </p:animEffect>
                                    <p:set>
                                      <p:cBhvr>
                                        <p:cTn id="86" dur="1" fill="hold">
                                          <p:stCondLst>
                                            <p:cond delay="499"/>
                                          </p:stCondLst>
                                        </p:cTn>
                                        <p:tgtEl>
                                          <p:spTgt spid="9"/>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10"/>
                                        </p:tgtEl>
                                      </p:cBhvr>
                                    </p:animEffect>
                                    <p:set>
                                      <p:cBhvr>
                                        <p:cTn id="89" dur="1" fill="hold">
                                          <p:stCondLst>
                                            <p:cond delay="499"/>
                                          </p:stCondLst>
                                        </p:cTn>
                                        <p:tgtEl>
                                          <p:spTgt spid="10"/>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11"/>
                                        </p:tgtEl>
                                      </p:cBhvr>
                                    </p:animEffect>
                                    <p:set>
                                      <p:cBhvr>
                                        <p:cTn id="92" dur="1" fill="hold">
                                          <p:stCondLst>
                                            <p:cond delay="499"/>
                                          </p:stCondLst>
                                        </p:cTn>
                                        <p:tgtEl>
                                          <p:spTgt spid="11"/>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500"/>
                                        <p:tgtEl>
                                          <p:spTgt spid="12"/>
                                        </p:tgtEl>
                                      </p:cBhvr>
                                    </p:animEffect>
                                    <p:set>
                                      <p:cBhvr>
                                        <p:cTn id="95" dur="1" fill="hold">
                                          <p:stCondLst>
                                            <p:cond delay="499"/>
                                          </p:stCondLst>
                                        </p:cTn>
                                        <p:tgtEl>
                                          <p:spTgt spid="12"/>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2"/>
                                        </p:tgtEl>
                                      </p:cBhvr>
                                    </p:animEffect>
                                    <p:set>
                                      <p:cBhvr>
                                        <p:cTn id="98" dur="1" fill="hold">
                                          <p:stCondLst>
                                            <p:cond delay="499"/>
                                          </p:stCondLst>
                                        </p:cTn>
                                        <p:tgtEl>
                                          <p:spTgt spid="2"/>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15"/>
                                        </p:tgtEl>
                                        <p:attrNameLst>
                                          <p:attrName>style.visibility</p:attrName>
                                        </p:attrNameLst>
                                      </p:cBhvr>
                                      <p:to>
                                        <p:strVal val="visible"/>
                                      </p:to>
                                    </p:set>
                                    <p:animEffect transition="in" filter="fade">
                                      <p:cBhvr>
                                        <p:cTn id="103" dur="500"/>
                                        <p:tgtEl>
                                          <p:spTgt spid="15"/>
                                        </p:tgtEl>
                                      </p:cBhvr>
                                    </p:animEffect>
                                  </p:childTnLst>
                                </p:cTn>
                              </p:par>
                            </p:childTnLst>
                          </p:cTn>
                        </p:par>
                      </p:childTnLst>
                    </p:cTn>
                  </p:par>
                  <p:par>
                    <p:cTn id="104" fill="hold">
                      <p:stCondLst>
                        <p:cond delay="indefinite"/>
                      </p:stCondLst>
                      <p:childTnLst>
                        <p:par>
                          <p:cTn id="105" fill="hold">
                            <p:stCondLst>
                              <p:cond delay="0"/>
                            </p:stCondLst>
                            <p:childTnLst>
                              <p:par>
                                <p:cTn id="106" presetID="6" presetClass="emph" presetSubtype="0" fill="hold" nodeType="clickEffect">
                                  <p:stCondLst>
                                    <p:cond delay="0"/>
                                  </p:stCondLst>
                                  <p:childTnLst>
                                    <p:animScale>
                                      <p:cBhvr>
                                        <p:cTn id="107" dur="2000" fill="hold"/>
                                        <p:tgtEl>
                                          <p:spTgt spid="6"/>
                                        </p:tgtEl>
                                      </p:cBhvr>
                                      <p:by x="50000" y="50000"/>
                                    </p:animScale>
                                  </p:childTnLst>
                                </p:cTn>
                              </p:par>
                              <p:par>
                                <p:cTn id="108" presetID="22" presetClass="entr" presetSubtype="1" fill="hold" grpId="0" nodeType="withEffect">
                                  <p:stCondLst>
                                    <p:cond delay="500"/>
                                  </p:stCondLst>
                                  <p:childTnLst>
                                    <p:set>
                                      <p:cBhvr>
                                        <p:cTn id="109" dur="1" fill="hold">
                                          <p:stCondLst>
                                            <p:cond delay="0"/>
                                          </p:stCondLst>
                                        </p:cTn>
                                        <p:tgtEl>
                                          <p:spTgt spid="18"/>
                                        </p:tgtEl>
                                        <p:attrNameLst>
                                          <p:attrName>style.visibility</p:attrName>
                                        </p:attrNameLst>
                                      </p:cBhvr>
                                      <p:to>
                                        <p:strVal val="visible"/>
                                      </p:to>
                                    </p:set>
                                    <p:animEffect transition="in" filter="wipe(up)">
                                      <p:cBhvr>
                                        <p:cTn id="110" dur="1000"/>
                                        <p:tgtEl>
                                          <p:spTgt spid="18"/>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nodeType="clickEffect">
                                  <p:stCondLst>
                                    <p:cond delay="0"/>
                                  </p:stCondLst>
                                  <p:childTnLst>
                                    <p:set>
                                      <p:cBhvr>
                                        <p:cTn id="114" dur="1" fill="hold">
                                          <p:stCondLst>
                                            <p:cond delay="0"/>
                                          </p:stCondLst>
                                        </p:cTn>
                                        <p:tgtEl>
                                          <p:spTgt spid="20"/>
                                        </p:tgtEl>
                                        <p:attrNameLst>
                                          <p:attrName>style.visibility</p:attrName>
                                        </p:attrNameLst>
                                      </p:cBhvr>
                                      <p:to>
                                        <p:strVal val="visible"/>
                                      </p:to>
                                    </p:set>
                                    <p:animEffect transition="in" filter="fade">
                                      <p:cBhvr>
                                        <p:cTn id="115" dur="500"/>
                                        <p:tgtEl>
                                          <p:spTgt spid="20"/>
                                        </p:tgtEl>
                                      </p:cBhvr>
                                    </p:animEffect>
                                  </p:childTnLst>
                                </p:cTn>
                              </p:par>
                              <p:par>
                                <p:cTn id="116" presetID="22" presetClass="entr" presetSubtype="1" fill="hold" grpId="0" nodeType="withEffect">
                                  <p:stCondLst>
                                    <p:cond delay="250"/>
                                  </p:stCondLst>
                                  <p:childTnLst>
                                    <p:set>
                                      <p:cBhvr>
                                        <p:cTn id="117" dur="1" fill="hold">
                                          <p:stCondLst>
                                            <p:cond delay="0"/>
                                          </p:stCondLst>
                                        </p:cTn>
                                        <p:tgtEl>
                                          <p:spTgt spid="19"/>
                                        </p:tgtEl>
                                        <p:attrNameLst>
                                          <p:attrName>style.visibility</p:attrName>
                                        </p:attrNameLst>
                                      </p:cBhvr>
                                      <p:to>
                                        <p:strVal val="visible"/>
                                      </p:to>
                                    </p:set>
                                    <p:animEffect transition="in" filter="wipe(up)">
                                      <p:cBhvr>
                                        <p:cTn id="118"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a:bodyPr>
          <a:lstStyle/>
          <a:p>
            <a:r>
              <a:rPr lang="fr-FR" sz="6000" noProof="1" smtClean="0"/>
              <a:t>La morue franche</a:t>
            </a:r>
            <a:endParaRPr lang="fr-FR" sz="6000" noProof="1"/>
          </a:p>
        </p:txBody>
      </p:sp>
      <p:sp>
        <p:nvSpPr>
          <p:cNvPr id="14" name="Espace réservé du contenu 13"/>
          <p:cNvSpPr>
            <a:spLocks noGrp="1"/>
          </p:cNvSpPr>
          <p:nvPr>
            <p:ph idx="1"/>
          </p:nvPr>
        </p:nvSpPr>
        <p:spPr>
          <a:xfrm>
            <a:off x="1065214" y="1752600"/>
            <a:ext cx="10156968" cy="4229100"/>
          </a:xfrm>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Les impacts des changements climatiques sur la morue franche :</a:t>
            </a:r>
          </a:p>
          <a:p>
            <a:pPr>
              <a:buClr>
                <a:srgbClr val="9A5315"/>
              </a:buClr>
            </a:pPr>
            <a:endParaRPr lang="fr-FR" noProof="1">
              <a:solidFill>
                <a:schemeClr val="tx1">
                  <a:lumMod val="75000"/>
                </a:schemeClr>
              </a:solidFill>
            </a:endParaRPr>
          </a:p>
          <a:p>
            <a:pPr>
              <a:buClr>
                <a:srgbClr val="9A5315"/>
              </a:buClr>
            </a:pPr>
            <a:endParaRPr lang="fr-FR" noProof="1" smtClean="0">
              <a:solidFill>
                <a:schemeClr val="tx1">
                  <a:lumMod val="75000"/>
                </a:schemeClr>
              </a:solidFill>
            </a:endParaRPr>
          </a:p>
          <a:p>
            <a:pPr>
              <a:buClr>
                <a:srgbClr val="9A5315"/>
              </a:buClr>
            </a:pPr>
            <a:endParaRPr lang="fr-FR" noProof="1" smtClean="0">
              <a:solidFill>
                <a:schemeClr val="tx1">
                  <a:lumMod val="75000"/>
                </a:schemeClr>
              </a:solidFill>
            </a:endParaRP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9879" y="2197982"/>
            <a:ext cx="6760749" cy="4549182"/>
          </a:xfrm>
          <a:prstGeom prst="rect">
            <a:avLst/>
          </a:prstGeom>
        </p:spPr>
      </p:pic>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42911" y="5082784"/>
            <a:ext cx="2296867" cy="976040"/>
          </a:xfrm>
          <a:prstGeom prst="rect">
            <a:avLst/>
          </a:prstGeom>
        </p:spPr>
      </p:pic>
      <p:pic>
        <p:nvPicPr>
          <p:cNvPr id="7" name="Imag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33930" y="5713146"/>
            <a:ext cx="1911926" cy="812462"/>
          </a:xfrm>
          <a:prstGeom prst="rect">
            <a:avLst/>
          </a:prstGeom>
        </p:spPr>
      </p:pic>
      <p:pic>
        <p:nvPicPr>
          <p:cNvPr id="8" name="Imag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99874" y="5713146"/>
            <a:ext cx="1799594" cy="764727"/>
          </a:xfrm>
          <a:prstGeom prst="rect">
            <a:avLst/>
          </a:prstGeom>
        </p:spPr>
      </p:pic>
      <p:pic>
        <p:nvPicPr>
          <p:cNvPr id="9" name="Imag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56521" y="4987225"/>
            <a:ext cx="1499503" cy="637205"/>
          </a:xfrm>
          <a:prstGeom prst="rect">
            <a:avLst/>
          </a:prstGeom>
        </p:spPr>
      </p:pic>
      <p:pic>
        <p:nvPicPr>
          <p:cNvPr id="10" name="Imag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07567" y="3867150"/>
            <a:ext cx="391901" cy="351559"/>
          </a:xfrm>
          <a:prstGeom prst="rect">
            <a:avLst/>
          </a:prstGeom>
        </p:spPr>
      </p:pic>
      <p:pic>
        <p:nvPicPr>
          <p:cNvPr id="15" name="Imag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72617" y="4418036"/>
            <a:ext cx="391901" cy="351559"/>
          </a:xfrm>
          <a:prstGeom prst="rect">
            <a:avLst/>
          </a:prstGeom>
        </p:spPr>
      </p:pic>
      <p:pic>
        <p:nvPicPr>
          <p:cNvPr id="16" name="Imag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25809" y="3352897"/>
            <a:ext cx="391901" cy="351559"/>
          </a:xfrm>
          <a:prstGeom prst="rect">
            <a:avLst/>
          </a:prstGeom>
        </p:spPr>
      </p:pic>
      <p:pic>
        <p:nvPicPr>
          <p:cNvPr id="17" name="Image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96622" y="4769595"/>
            <a:ext cx="391901" cy="351559"/>
          </a:xfrm>
          <a:prstGeom prst="rect">
            <a:avLst/>
          </a:prstGeom>
        </p:spPr>
      </p:pic>
      <p:pic>
        <p:nvPicPr>
          <p:cNvPr id="18" name="Image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99671" y="2630989"/>
            <a:ext cx="391901" cy="351559"/>
          </a:xfrm>
          <a:prstGeom prst="rect">
            <a:avLst/>
          </a:prstGeom>
        </p:spPr>
      </p:pic>
      <p:pic>
        <p:nvPicPr>
          <p:cNvPr id="19" name="Imag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04793" y="4355723"/>
            <a:ext cx="391901" cy="351559"/>
          </a:xfrm>
          <a:prstGeom prst="rect">
            <a:avLst/>
          </a:prstGeom>
        </p:spPr>
      </p:pic>
      <p:pic>
        <p:nvPicPr>
          <p:cNvPr id="20" name="Imag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804147" y="3166926"/>
            <a:ext cx="391901" cy="351559"/>
          </a:xfrm>
          <a:prstGeom prst="rect">
            <a:avLst/>
          </a:prstGeom>
        </p:spPr>
      </p:pic>
      <p:pic>
        <p:nvPicPr>
          <p:cNvPr id="21" name="Imag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73680" y="4213355"/>
            <a:ext cx="391901" cy="351559"/>
          </a:xfrm>
          <a:prstGeom prst="rect">
            <a:avLst/>
          </a:prstGeom>
        </p:spPr>
      </p:pic>
      <p:pic>
        <p:nvPicPr>
          <p:cNvPr id="22" name="Image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872037" y="3644611"/>
            <a:ext cx="391901" cy="351559"/>
          </a:xfrm>
          <a:prstGeom prst="rect">
            <a:avLst/>
          </a:prstGeom>
        </p:spPr>
      </p:pic>
      <p:cxnSp>
        <p:nvCxnSpPr>
          <p:cNvPr id="12" name="Connecteur droit avec flèche 11"/>
          <p:cNvCxnSpPr/>
          <p:nvPr/>
        </p:nvCxnSpPr>
        <p:spPr>
          <a:xfrm flipH="1">
            <a:off x="5981767" y="2834478"/>
            <a:ext cx="444631" cy="1"/>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p:nvPr/>
        </p:nvCxnSpPr>
        <p:spPr>
          <a:xfrm flipH="1">
            <a:off x="5536959" y="3459401"/>
            <a:ext cx="444631" cy="1"/>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p:nvPr/>
        </p:nvCxnSpPr>
        <p:spPr>
          <a:xfrm flipH="1">
            <a:off x="8997986" y="3342678"/>
            <a:ext cx="444631" cy="1"/>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29" name="Image 2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88386" y="4000623"/>
            <a:ext cx="519503" cy="328864"/>
          </a:xfrm>
          <a:prstGeom prst="rect">
            <a:avLst/>
          </a:prstGeom>
        </p:spPr>
      </p:pic>
      <p:pic>
        <p:nvPicPr>
          <p:cNvPr id="30" name="Image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92914" y="4730601"/>
            <a:ext cx="519503" cy="328864"/>
          </a:xfrm>
          <a:prstGeom prst="rect">
            <a:avLst/>
          </a:prstGeom>
        </p:spPr>
      </p:pic>
      <p:pic>
        <p:nvPicPr>
          <p:cNvPr id="31" name="Image 3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463344" y="3186383"/>
            <a:ext cx="519503" cy="328864"/>
          </a:xfrm>
          <a:prstGeom prst="rect">
            <a:avLst/>
          </a:prstGeom>
        </p:spPr>
      </p:pic>
      <p:pic>
        <p:nvPicPr>
          <p:cNvPr id="32" name="Image 3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16253" y="3046077"/>
            <a:ext cx="519503" cy="328864"/>
          </a:xfrm>
          <a:prstGeom prst="rect">
            <a:avLst/>
          </a:prstGeom>
        </p:spPr>
      </p:pic>
      <p:pic>
        <p:nvPicPr>
          <p:cNvPr id="33" name="Image 3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47655" y="3884491"/>
            <a:ext cx="519503" cy="328864"/>
          </a:xfrm>
          <a:prstGeom prst="rect">
            <a:avLst/>
          </a:prstGeom>
        </p:spPr>
      </p:pic>
      <p:pic>
        <p:nvPicPr>
          <p:cNvPr id="34" name="Image 3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902482" y="4165055"/>
            <a:ext cx="519503" cy="328864"/>
          </a:xfrm>
          <a:prstGeom prst="rect">
            <a:avLst/>
          </a:prstGeom>
        </p:spPr>
      </p:pic>
    </p:spTree>
    <p:extLst>
      <p:ext uri="{BB962C8B-B14F-4D97-AF65-F5344CB8AC3E}">
        <p14:creationId xmlns:p14="http://schemas.microsoft.com/office/powerpoint/2010/main" val="759852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75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right)">
                                      <p:cBhvr>
                                        <p:cTn id="39" dur="500"/>
                                        <p:tgtEl>
                                          <p:spTgt spid="25"/>
                                        </p:tgtEl>
                                      </p:cBhvr>
                                    </p:animEffect>
                                  </p:childTnLst>
                                </p:cTn>
                              </p:par>
                              <p:par>
                                <p:cTn id="40" presetID="22" presetClass="entr" presetSubtype="2"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right)">
                                      <p:cBhvr>
                                        <p:cTn id="42" dur="500"/>
                                        <p:tgtEl>
                                          <p:spTgt spid="12"/>
                                        </p:tgtEl>
                                      </p:cBhvr>
                                    </p:animEffect>
                                  </p:childTnLst>
                                </p:cTn>
                              </p:par>
                              <p:par>
                                <p:cTn id="43" presetID="22" presetClass="entr" presetSubtype="2"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right)">
                                      <p:cBhvr>
                                        <p:cTn id="45" dur="500"/>
                                        <p:tgtEl>
                                          <p:spTgt spid="26"/>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1000" fill="hold"/>
                                        <p:tgtEl>
                                          <p:spTgt spid="18"/>
                                        </p:tgtEl>
                                        <p:attrNameLst>
                                          <p:attrName>ppt_w</p:attrName>
                                        </p:attrNameLst>
                                      </p:cBhvr>
                                      <p:tavLst>
                                        <p:tav tm="0">
                                          <p:val>
                                            <p:fltVal val="0"/>
                                          </p:val>
                                        </p:tav>
                                        <p:tav tm="100000">
                                          <p:val>
                                            <p:strVal val="#ppt_w"/>
                                          </p:val>
                                        </p:tav>
                                      </p:tavLst>
                                    </p:anim>
                                    <p:anim calcmode="lin" valueType="num">
                                      <p:cBhvr>
                                        <p:cTn id="51" dur="1000" fill="hold"/>
                                        <p:tgtEl>
                                          <p:spTgt spid="18"/>
                                        </p:tgtEl>
                                        <p:attrNameLst>
                                          <p:attrName>ppt_h</p:attrName>
                                        </p:attrNameLst>
                                      </p:cBhvr>
                                      <p:tavLst>
                                        <p:tav tm="0">
                                          <p:val>
                                            <p:fltVal val="0"/>
                                          </p:val>
                                        </p:tav>
                                        <p:tav tm="100000">
                                          <p:val>
                                            <p:strVal val="#ppt_h"/>
                                          </p:val>
                                        </p:tav>
                                      </p:tavLst>
                                    </p:anim>
                                    <p:animEffect transition="in" filter="fade">
                                      <p:cBhvr>
                                        <p:cTn id="52" dur="1000"/>
                                        <p:tgtEl>
                                          <p:spTgt spid="18"/>
                                        </p:tgtEl>
                                      </p:cBhvr>
                                    </p:animEffect>
                                  </p:childTnLst>
                                </p:cTn>
                              </p:par>
                              <p:par>
                                <p:cTn id="53" presetID="53" presetClass="entr" presetSubtype="16" fill="hold"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1000" fill="hold"/>
                                        <p:tgtEl>
                                          <p:spTgt spid="16"/>
                                        </p:tgtEl>
                                        <p:attrNameLst>
                                          <p:attrName>ppt_w</p:attrName>
                                        </p:attrNameLst>
                                      </p:cBhvr>
                                      <p:tavLst>
                                        <p:tav tm="0">
                                          <p:val>
                                            <p:fltVal val="0"/>
                                          </p:val>
                                        </p:tav>
                                        <p:tav tm="100000">
                                          <p:val>
                                            <p:strVal val="#ppt_w"/>
                                          </p:val>
                                        </p:tav>
                                      </p:tavLst>
                                    </p:anim>
                                    <p:anim calcmode="lin" valueType="num">
                                      <p:cBhvr>
                                        <p:cTn id="56" dur="1000" fill="hold"/>
                                        <p:tgtEl>
                                          <p:spTgt spid="16"/>
                                        </p:tgtEl>
                                        <p:attrNameLst>
                                          <p:attrName>ppt_h</p:attrName>
                                        </p:attrNameLst>
                                      </p:cBhvr>
                                      <p:tavLst>
                                        <p:tav tm="0">
                                          <p:val>
                                            <p:fltVal val="0"/>
                                          </p:val>
                                        </p:tav>
                                        <p:tav tm="100000">
                                          <p:val>
                                            <p:strVal val="#ppt_h"/>
                                          </p:val>
                                        </p:tav>
                                      </p:tavLst>
                                    </p:anim>
                                    <p:animEffect transition="in" filter="fade">
                                      <p:cBhvr>
                                        <p:cTn id="57" dur="1000"/>
                                        <p:tgtEl>
                                          <p:spTgt spid="16"/>
                                        </p:tgtEl>
                                      </p:cBhvr>
                                    </p:animEffect>
                                  </p:childTnLst>
                                </p:cTn>
                              </p:par>
                              <p:par>
                                <p:cTn id="58" presetID="53" presetClass="entr" presetSubtype="16" fill="hold" nodeType="with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1000" fill="hold"/>
                                        <p:tgtEl>
                                          <p:spTgt spid="21"/>
                                        </p:tgtEl>
                                        <p:attrNameLst>
                                          <p:attrName>ppt_w</p:attrName>
                                        </p:attrNameLst>
                                      </p:cBhvr>
                                      <p:tavLst>
                                        <p:tav tm="0">
                                          <p:val>
                                            <p:fltVal val="0"/>
                                          </p:val>
                                        </p:tav>
                                        <p:tav tm="100000">
                                          <p:val>
                                            <p:strVal val="#ppt_w"/>
                                          </p:val>
                                        </p:tav>
                                      </p:tavLst>
                                    </p:anim>
                                    <p:anim calcmode="lin" valueType="num">
                                      <p:cBhvr>
                                        <p:cTn id="61" dur="1000" fill="hold"/>
                                        <p:tgtEl>
                                          <p:spTgt spid="21"/>
                                        </p:tgtEl>
                                        <p:attrNameLst>
                                          <p:attrName>ppt_h</p:attrName>
                                        </p:attrNameLst>
                                      </p:cBhvr>
                                      <p:tavLst>
                                        <p:tav tm="0">
                                          <p:val>
                                            <p:fltVal val="0"/>
                                          </p:val>
                                        </p:tav>
                                        <p:tav tm="100000">
                                          <p:val>
                                            <p:strVal val="#ppt_h"/>
                                          </p:val>
                                        </p:tav>
                                      </p:tavLst>
                                    </p:anim>
                                    <p:animEffect transition="in" filter="fade">
                                      <p:cBhvr>
                                        <p:cTn id="62" dur="1000"/>
                                        <p:tgtEl>
                                          <p:spTgt spid="21"/>
                                        </p:tgtEl>
                                      </p:cBhvr>
                                    </p:animEffect>
                                  </p:childTnLst>
                                </p:cTn>
                              </p:par>
                              <p:par>
                                <p:cTn id="63" presetID="53" presetClass="entr" presetSubtype="16" fill="hold" nodeType="with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p:cTn id="65" dur="1000" fill="hold"/>
                                        <p:tgtEl>
                                          <p:spTgt spid="10"/>
                                        </p:tgtEl>
                                        <p:attrNameLst>
                                          <p:attrName>ppt_w</p:attrName>
                                        </p:attrNameLst>
                                      </p:cBhvr>
                                      <p:tavLst>
                                        <p:tav tm="0">
                                          <p:val>
                                            <p:fltVal val="0"/>
                                          </p:val>
                                        </p:tav>
                                        <p:tav tm="100000">
                                          <p:val>
                                            <p:strVal val="#ppt_w"/>
                                          </p:val>
                                        </p:tav>
                                      </p:tavLst>
                                    </p:anim>
                                    <p:anim calcmode="lin" valueType="num">
                                      <p:cBhvr>
                                        <p:cTn id="66" dur="1000" fill="hold"/>
                                        <p:tgtEl>
                                          <p:spTgt spid="10"/>
                                        </p:tgtEl>
                                        <p:attrNameLst>
                                          <p:attrName>ppt_h</p:attrName>
                                        </p:attrNameLst>
                                      </p:cBhvr>
                                      <p:tavLst>
                                        <p:tav tm="0">
                                          <p:val>
                                            <p:fltVal val="0"/>
                                          </p:val>
                                        </p:tav>
                                        <p:tav tm="100000">
                                          <p:val>
                                            <p:strVal val="#ppt_h"/>
                                          </p:val>
                                        </p:tav>
                                      </p:tavLst>
                                    </p:anim>
                                    <p:animEffect transition="in" filter="fade">
                                      <p:cBhvr>
                                        <p:cTn id="67" dur="1000"/>
                                        <p:tgtEl>
                                          <p:spTgt spid="10"/>
                                        </p:tgtEl>
                                      </p:cBhvr>
                                    </p:animEffect>
                                  </p:childTnLst>
                                </p:cTn>
                              </p:par>
                              <p:par>
                                <p:cTn id="68" presetID="53" presetClass="entr" presetSubtype="16" fill="hold" nodeType="with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p:cTn id="70" dur="1000" fill="hold"/>
                                        <p:tgtEl>
                                          <p:spTgt spid="15"/>
                                        </p:tgtEl>
                                        <p:attrNameLst>
                                          <p:attrName>ppt_w</p:attrName>
                                        </p:attrNameLst>
                                      </p:cBhvr>
                                      <p:tavLst>
                                        <p:tav tm="0">
                                          <p:val>
                                            <p:fltVal val="0"/>
                                          </p:val>
                                        </p:tav>
                                        <p:tav tm="100000">
                                          <p:val>
                                            <p:strVal val="#ppt_w"/>
                                          </p:val>
                                        </p:tav>
                                      </p:tavLst>
                                    </p:anim>
                                    <p:anim calcmode="lin" valueType="num">
                                      <p:cBhvr>
                                        <p:cTn id="71" dur="1000" fill="hold"/>
                                        <p:tgtEl>
                                          <p:spTgt spid="15"/>
                                        </p:tgtEl>
                                        <p:attrNameLst>
                                          <p:attrName>ppt_h</p:attrName>
                                        </p:attrNameLst>
                                      </p:cBhvr>
                                      <p:tavLst>
                                        <p:tav tm="0">
                                          <p:val>
                                            <p:fltVal val="0"/>
                                          </p:val>
                                        </p:tav>
                                        <p:tav tm="100000">
                                          <p:val>
                                            <p:strVal val="#ppt_h"/>
                                          </p:val>
                                        </p:tav>
                                      </p:tavLst>
                                    </p:anim>
                                    <p:animEffect transition="in" filter="fade">
                                      <p:cBhvr>
                                        <p:cTn id="72" dur="1000"/>
                                        <p:tgtEl>
                                          <p:spTgt spid="15"/>
                                        </p:tgtEl>
                                      </p:cBhvr>
                                    </p:animEffect>
                                  </p:childTnLst>
                                </p:cTn>
                              </p:par>
                              <p:par>
                                <p:cTn id="73" presetID="53" presetClass="entr" presetSubtype="16" fill="hold"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p:cTn id="75" dur="1000" fill="hold"/>
                                        <p:tgtEl>
                                          <p:spTgt spid="19"/>
                                        </p:tgtEl>
                                        <p:attrNameLst>
                                          <p:attrName>ppt_w</p:attrName>
                                        </p:attrNameLst>
                                      </p:cBhvr>
                                      <p:tavLst>
                                        <p:tav tm="0">
                                          <p:val>
                                            <p:fltVal val="0"/>
                                          </p:val>
                                        </p:tav>
                                        <p:tav tm="100000">
                                          <p:val>
                                            <p:strVal val="#ppt_w"/>
                                          </p:val>
                                        </p:tav>
                                      </p:tavLst>
                                    </p:anim>
                                    <p:anim calcmode="lin" valueType="num">
                                      <p:cBhvr>
                                        <p:cTn id="76" dur="1000" fill="hold"/>
                                        <p:tgtEl>
                                          <p:spTgt spid="19"/>
                                        </p:tgtEl>
                                        <p:attrNameLst>
                                          <p:attrName>ppt_h</p:attrName>
                                        </p:attrNameLst>
                                      </p:cBhvr>
                                      <p:tavLst>
                                        <p:tav tm="0">
                                          <p:val>
                                            <p:fltVal val="0"/>
                                          </p:val>
                                        </p:tav>
                                        <p:tav tm="100000">
                                          <p:val>
                                            <p:strVal val="#ppt_h"/>
                                          </p:val>
                                        </p:tav>
                                      </p:tavLst>
                                    </p:anim>
                                    <p:animEffect transition="in" filter="fade">
                                      <p:cBhvr>
                                        <p:cTn id="77" dur="1000"/>
                                        <p:tgtEl>
                                          <p:spTgt spid="19"/>
                                        </p:tgtEl>
                                      </p:cBhvr>
                                    </p:animEffect>
                                  </p:childTnLst>
                                </p:cTn>
                              </p:par>
                              <p:par>
                                <p:cTn id="78" presetID="53" presetClass="entr" presetSubtype="16" fill="hold"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1000" fill="hold"/>
                                        <p:tgtEl>
                                          <p:spTgt spid="17"/>
                                        </p:tgtEl>
                                        <p:attrNameLst>
                                          <p:attrName>ppt_w</p:attrName>
                                        </p:attrNameLst>
                                      </p:cBhvr>
                                      <p:tavLst>
                                        <p:tav tm="0">
                                          <p:val>
                                            <p:fltVal val="0"/>
                                          </p:val>
                                        </p:tav>
                                        <p:tav tm="100000">
                                          <p:val>
                                            <p:strVal val="#ppt_w"/>
                                          </p:val>
                                        </p:tav>
                                      </p:tavLst>
                                    </p:anim>
                                    <p:anim calcmode="lin" valueType="num">
                                      <p:cBhvr>
                                        <p:cTn id="81" dur="1000" fill="hold"/>
                                        <p:tgtEl>
                                          <p:spTgt spid="17"/>
                                        </p:tgtEl>
                                        <p:attrNameLst>
                                          <p:attrName>ppt_h</p:attrName>
                                        </p:attrNameLst>
                                      </p:cBhvr>
                                      <p:tavLst>
                                        <p:tav tm="0">
                                          <p:val>
                                            <p:fltVal val="0"/>
                                          </p:val>
                                        </p:tav>
                                        <p:tav tm="100000">
                                          <p:val>
                                            <p:strVal val="#ppt_h"/>
                                          </p:val>
                                        </p:tav>
                                      </p:tavLst>
                                    </p:anim>
                                    <p:animEffect transition="in" filter="fade">
                                      <p:cBhvr>
                                        <p:cTn id="82" dur="1000"/>
                                        <p:tgtEl>
                                          <p:spTgt spid="17"/>
                                        </p:tgtEl>
                                      </p:cBhvr>
                                    </p:animEffect>
                                  </p:childTnLst>
                                </p:cTn>
                              </p:par>
                              <p:par>
                                <p:cTn id="83" presetID="53" presetClass="entr" presetSubtype="16" fill="hold" nodeType="with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1000" fill="hold"/>
                                        <p:tgtEl>
                                          <p:spTgt spid="22"/>
                                        </p:tgtEl>
                                        <p:attrNameLst>
                                          <p:attrName>ppt_w</p:attrName>
                                        </p:attrNameLst>
                                      </p:cBhvr>
                                      <p:tavLst>
                                        <p:tav tm="0">
                                          <p:val>
                                            <p:fltVal val="0"/>
                                          </p:val>
                                        </p:tav>
                                        <p:tav tm="100000">
                                          <p:val>
                                            <p:strVal val="#ppt_w"/>
                                          </p:val>
                                        </p:tav>
                                      </p:tavLst>
                                    </p:anim>
                                    <p:anim calcmode="lin" valueType="num">
                                      <p:cBhvr>
                                        <p:cTn id="86" dur="1000" fill="hold"/>
                                        <p:tgtEl>
                                          <p:spTgt spid="22"/>
                                        </p:tgtEl>
                                        <p:attrNameLst>
                                          <p:attrName>ppt_h</p:attrName>
                                        </p:attrNameLst>
                                      </p:cBhvr>
                                      <p:tavLst>
                                        <p:tav tm="0">
                                          <p:val>
                                            <p:fltVal val="0"/>
                                          </p:val>
                                        </p:tav>
                                        <p:tav tm="100000">
                                          <p:val>
                                            <p:strVal val="#ppt_h"/>
                                          </p:val>
                                        </p:tav>
                                      </p:tavLst>
                                    </p:anim>
                                    <p:animEffect transition="in" filter="fade">
                                      <p:cBhvr>
                                        <p:cTn id="87" dur="1000"/>
                                        <p:tgtEl>
                                          <p:spTgt spid="22"/>
                                        </p:tgtEl>
                                      </p:cBhvr>
                                    </p:animEffect>
                                  </p:childTnLst>
                                </p:cTn>
                              </p:par>
                              <p:par>
                                <p:cTn id="88" presetID="53" presetClass="entr" presetSubtype="16" fill="hold"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1000" fill="hold"/>
                                        <p:tgtEl>
                                          <p:spTgt spid="20"/>
                                        </p:tgtEl>
                                        <p:attrNameLst>
                                          <p:attrName>ppt_w</p:attrName>
                                        </p:attrNameLst>
                                      </p:cBhvr>
                                      <p:tavLst>
                                        <p:tav tm="0">
                                          <p:val>
                                            <p:fltVal val="0"/>
                                          </p:val>
                                        </p:tav>
                                        <p:tav tm="100000">
                                          <p:val>
                                            <p:strVal val="#ppt_w"/>
                                          </p:val>
                                        </p:tav>
                                      </p:tavLst>
                                    </p:anim>
                                    <p:anim calcmode="lin" valueType="num">
                                      <p:cBhvr>
                                        <p:cTn id="91" dur="1000" fill="hold"/>
                                        <p:tgtEl>
                                          <p:spTgt spid="20"/>
                                        </p:tgtEl>
                                        <p:attrNameLst>
                                          <p:attrName>ppt_h</p:attrName>
                                        </p:attrNameLst>
                                      </p:cBhvr>
                                      <p:tavLst>
                                        <p:tav tm="0">
                                          <p:val>
                                            <p:fltVal val="0"/>
                                          </p:val>
                                        </p:tav>
                                        <p:tav tm="100000">
                                          <p:val>
                                            <p:strVal val="#ppt_h"/>
                                          </p:val>
                                        </p:tav>
                                      </p:tavLst>
                                    </p:anim>
                                    <p:animEffect transition="in" filter="fade">
                                      <p:cBhvr>
                                        <p:cTn id="92" dur="1000"/>
                                        <p:tgtEl>
                                          <p:spTgt spid="20"/>
                                        </p:tgtEl>
                                      </p:cBhvr>
                                    </p:animEffect>
                                  </p:childTnLst>
                                </p:cTn>
                              </p:par>
                            </p:childTnLst>
                          </p:cTn>
                        </p:par>
                      </p:childTnLst>
                    </p:cTn>
                  </p:par>
                  <p:par>
                    <p:cTn id="93" fill="hold">
                      <p:stCondLst>
                        <p:cond delay="indefinite"/>
                      </p:stCondLst>
                      <p:childTnLst>
                        <p:par>
                          <p:cTn id="94" fill="hold">
                            <p:stCondLst>
                              <p:cond delay="0"/>
                            </p:stCondLst>
                            <p:childTnLst>
                              <p:par>
                                <p:cTn id="95" presetID="0" presetClass="path" presetSubtype="0" accel="50000" decel="50000" fill="hold" nodeType="clickEffect">
                                  <p:stCondLst>
                                    <p:cond delay="0"/>
                                  </p:stCondLst>
                                  <p:childTnLst>
                                    <p:animMotion origin="layout" path="M -6.04167E-6 -7.03704E-6 L -6.04167E-6 -7.03704E-6 C 0.00103 0.00555 0.00103 0.0118 0.00312 0.01666 C 0.0039 0.01851 0.00468 0.02013 0.00546 0.02222 C 0.00598 0.02337 0.00637 0.02499 0.00702 0.02638 C 0.00845 0.02916 0.01015 0.03194 0.01171 0.03472 L 0.0164 0.04305 L 0.01874 0.04722 C 0.01952 0.0486 0.02017 0.05022 0.02109 0.05138 C 0.02187 0.05231 0.02265 0.053 0.02343 0.05416 C 0.02421 0.05532 0.02486 0.05717 0.02577 0.05833 C 0.02642 0.05902 0.02734 0.05902 0.02812 0.05972 C 0.03319 0.06411 0.0276 0.06041 0.0328 0.06666 C 0.03345 0.06735 0.03437 0.06759 0.03515 0.06805 C 0.04192 0.08009 0.03332 0.06527 0.03984 0.07499 C 0.04062 0.07615 0.0414 0.07777 0.04218 0.07916 C 0.04244 0.08055 0.04244 0.08194 0.04296 0.08333 C 0.04361 0.08495 0.04452 0.08587 0.0453 0.08749 C 0.04622 0.08935 0.04752 0.09282 0.04765 0.09583 C 0.04778 0.09976 0.04765 0.10416 0.04765 0.10833 " pathEditMode="relative" ptsTypes="AAAAAAAAAAAAAAAAAAAA">
                                      <p:cBhvr>
                                        <p:cTn id="96" dur="2000" fill="hold"/>
                                        <p:tgtEl>
                                          <p:spTgt spid="21"/>
                                        </p:tgtEl>
                                        <p:attrNameLst>
                                          <p:attrName>ppt_x</p:attrName>
                                          <p:attrName>ppt_y</p:attrName>
                                        </p:attrNameLst>
                                      </p:cBhvr>
                                    </p:animMotion>
                                  </p:childTnLst>
                                </p:cTn>
                              </p:par>
                              <p:par>
                                <p:cTn id="97" presetID="10" presetClass="exit" presetSubtype="0" fill="hold" nodeType="withEffect">
                                  <p:stCondLst>
                                    <p:cond delay="1250"/>
                                  </p:stCondLst>
                                  <p:childTnLst>
                                    <p:animEffect transition="out" filter="fade">
                                      <p:cBhvr>
                                        <p:cTn id="98" dur="500"/>
                                        <p:tgtEl>
                                          <p:spTgt spid="21"/>
                                        </p:tgtEl>
                                      </p:cBhvr>
                                    </p:animEffect>
                                    <p:set>
                                      <p:cBhvr>
                                        <p:cTn id="99" dur="1" fill="hold">
                                          <p:stCondLst>
                                            <p:cond delay="499"/>
                                          </p:stCondLst>
                                        </p:cTn>
                                        <p:tgtEl>
                                          <p:spTgt spid="21"/>
                                        </p:tgtEl>
                                        <p:attrNameLst>
                                          <p:attrName>style.visibility</p:attrName>
                                        </p:attrNameLst>
                                      </p:cBhvr>
                                      <p:to>
                                        <p:strVal val="hidden"/>
                                      </p:to>
                                    </p:set>
                                  </p:childTnLst>
                                </p:cTn>
                              </p:par>
                              <p:par>
                                <p:cTn id="100" presetID="0" presetClass="path" presetSubtype="0" accel="50000" decel="50000" fill="hold" nodeType="withEffect">
                                  <p:stCondLst>
                                    <p:cond delay="0"/>
                                  </p:stCondLst>
                                  <p:childTnLst>
                                    <p:animMotion origin="layout" path="M 3.125E-6 -4.07407E-6 L 3.125E-6 -4.07407E-6 C -0.00156 0.00324 -0.00339 0.00602 -0.00469 0.00972 C -0.00521 0.01088 -0.00521 0.0125 -0.00547 0.01389 C -0.00677 0.01852 -0.00703 0.01806 -0.00938 0.02083 C -0.0099 0.02338 -0.01042 0.02708 -0.01172 0.02917 C -0.01237 0.03009 -0.01328 0.03009 -0.01406 0.03056 C -0.01471 0.0338 -0.01498 0.03611 -0.01641 0.03889 C -0.01719 0.04005 -0.01797 0.04074 -0.01875 0.04167 C -0.02057 0.05069 -0.0181 0.04167 -0.02188 0.04722 C -0.02266 0.04815 -0.02279 0.05023 -0.02344 0.05139 C -0.02422 0.05255 -0.025 0.05324 -0.02578 0.05417 C -0.02604 0.05556 -0.02604 0.05718 -0.02656 0.05833 C -0.02721 0.05926 -0.02826 0.05903 -0.02891 0.05972 C -0.02982 0.06042 -0.03047 0.06181 -0.03125 0.0625 C -0.03203 0.06319 -0.03294 0.06319 -0.03359 0.06389 C -0.03451 0.06458 -0.03516 0.06597 -0.03594 0.06667 C -0.03672 0.06736 -0.03763 0.06736 -0.03828 0.06806 C -0.03919 0.06875 -0.03984 0.07014 -0.04063 0.07083 C -0.04193 0.07153 -0.04336 0.07153 -0.04453 0.07222 C -0.04844 0.07384 -0.05078 0.07593 -0.05469 0.07639 C -0.05755 0.07662 -0.06042 0.07639 -0.06328 0.07639 " pathEditMode="relative" ptsTypes="AAAAAAAAAAAAAAAAAAAAAA">
                                      <p:cBhvr>
                                        <p:cTn id="101" dur="2000" fill="hold"/>
                                        <p:tgtEl>
                                          <p:spTgt spid="15"/>
                                        </p:tgtEl>
                                        <p:attrNameLst>
                                          <p:attrName>ppt_x</p:attrName>
                                          <p:attrName>ppt_y</p:attrName>
                                        </p:attrNameLst>
                                      </p:cBhvr>
                                    </p:animMotion>
                                  </p:childTnLst>
                                </p:cTn>
                              </p:par>
                              <p:par>
                                <p:cTn id="102" presetID="10" presetClass="exit" presetSubtype="0" fill="hold" nodeType="withEffect">
                                  <p:stCondLst>
                                    <p:cond delay="1250"/>
                                  </p:stCondLst>
                                  <p:childTnLst>
                                    <p:animEffect transition="out" filter="fade">
                                      <p:cBhvr>
                                        <p:cTn id="103" dur="500"/>
                                        <p:tgtEl>
                                          <p:spTgt spid="15"/>
                                        </p:tgtEl>
                                      </p:cBhvr>
                                    </p:animEffect>
                                    <p:set>
                                      <p:cBhvr>
                                        <p:cTn id="104" dur="1" fill="hold">
                                          <p:stCondLst>
                                            <p:cond delay="499"/>
                                          </p:stCondLst>
                                        </p:cTn>
                                        <p:tgtEl>
                                          <p:spTgt spid="15"/>
                                        </p:tgtEl>
                                        <p:attrNameLst>
                                          <p:attrName>style.visibility</p:attrName>
                                        </p:attrNameLst>
                                      </p:cBhvr>
                                      <p:to>
                                        <p:strVal val="hidden"/>
                                      </p:to>
                                    </p:set>
                                  </p:childTnLst>
                                </p:cTn>
                              </p:par>
                              <p:par>
                                <p:cTn id="105" presetID="0" presetClass="path" presetSubtype="0" accel="50000" decel="50000" fill="hold" nodeType="withEffect">
                                  <p:stCondLst>
                                    <p:cond delay="0"/>
                                  </p:stCondLst>
                                  <p:childTnLst>
                                    <p:animMotion origin="layout" path="M 6.25E-7 8.14815E-6 L 6.25E-7 8.14815E-6 C 0.02096 0.01112 -0.00183 -0.00046 0.01237 0.00556 C 0.01432 0.00626 0.01601 0.00741 0.01784 0.00834 C 0.0194 0.0088 0.02109 0.00903 0.02252 0.00973 C 0.02474 0.01042 0.02669 0.01181 0.02877 0.01251 C 0.0319 0.0132 0.03502 0.01343 0.03815 0.0139 C 0.03919 0.01482 0.04023 0.01575 0.04127 0.01667 C 0.04205 0.01714 0.04297 0.01737 0.04362 0.01806 C 0.04453 0.01876 0.04518 0.02015 0.04596 0.02084 C 0.04726 0.02153 0.04857 0.02177 0.04987 0.02223 C 0.05442 0.02755 0.05013 0.02292 0.05455 0.0264 C 0.05573 0.02709 0.05664 0.02825 0.05768 0.02917 C 0.05846 0.02964 0.05937 0.02987 0.06002 0.03056 C 0.06614 0.03589 0.05885 0.03103 0.06471 0.03473 C 0.06523 0.03612 0.06562 0.03751 0.06627 0.0389 C 0.06705 0.04005 0.0681 0.04028 0.06862 0.04167 C 0.06914 0.0426 0.06914 0.04445 0.0694 0.04584 C 0.07122 0.05186 0.07096 0.04769 0.07096 0.0514 " pathEditMode="relative" ptsTypes="AAAAAAAAAAAAAAAAAAA">
                                      <p:cBhvr>
                                        <p:cTn id="106" dur="2000" fill="hold"/>
                                        <p:tgtEl>
                                          <p:spTgt spid="17"/>
                                        </p:tgtEl>
                                        <p:attrNameLst>
                                          <p:attrName>ppt_x</p:attrName>
                                          <p:attrName>ppt_y</p:attrName>
                                        </p:attrNameLst>
                                      </p:cBhvr>
                                    </p:animMotion>
                                  </p:childTnLst>
                                </p:cTn>
                              </p:par>
                              <p:par>
                                <p:cTn id="107" presetID="10" presetClass="exit" presetSubtype="0" fill="hold" nodeType="withEffect">
                                  <p:stCondLst>
                                    <p:cond delay="1250"/>
                                  </p:stCondLst>
                                  <p:childTnLst>
                                    <p:animEffect transition="out" filter="fade">
                                      <p:cBhvr>
                                        <p:cTn id="108" dur="500"/>
                                        <p:tgtEl>
                                          <p:spTgt spid="17"/>
                                        </p:tgtEl>
                                      </p:cBhvr>
                                    </p:animEffect>
                                    <p:set>
                                      <p:cBhvr>
                                        <p:cTn id="109" dur="1" fill="hold">
                                          <p:stCondLst>
                                            <p:cond delay="499"/>
                                          </p:stCondLst>
                                        </p:cTn>
                                        <p:tgtEl>
                                          <p:spTgt spid="17"/>
                                        </p:tgtEl>
                                        <p:attrNameLst>
                                          <p:attrName>style.visibility</p:attrName>
                                        </p:attrNameLst>
                                      </p:cBhvr>
                                      <p:to>
                                        <p:strVal val="hidden"/>
                                      </p:to>
                                    </p:set>
                                  </p:childTnLst>
                                </p:cTn>
                              </p:par>
                              <p:par>
                                <p:cTn id="110" presetID="0" presetClass="path" presetSubtype="0" accel="50000" decel="50000" fill="hold" nodeType="withEffect">
                                  <p:stCondLst>
                                    <p:cond delay="0"/>
                                  </p:stCondLst>
                                  <p:childTnLst>
                                    <p:animMotion origin="layout" path="M 1.66667E-6 -2.96296E-6 L 1.66667E-6 -2.96296E-6 C 0.0026 0.00046 0.00924 0.00116 0.0125 0.00278 C 0.01406 0.00347 0.01549 0.00463 0.01718 0.00556 C 0.01861 0.00602 0.02031 0.00625 0.02187 0.00695 C 0.0332 0.01158 0.02109 0.00833 0.03359 0.01111 C 0.03932 0.0162 0.03385 0.01204 0.04062 0.01528 C 0.04218 0.01597 0.04361 0.01713 0.04531 0.01806 C 0.04622 0.01852 0.04739 0.01875 0.04843 0.01945 C 0.05 0.02014 0.05143 0.02153 0.05312 0.02222 C 0.05507 0.02292 0.05729 0.02315 0.05937 0.02361 C 0.06093 0.02454 0.06236 0.02546 0.06406 0.02639 C 0.06497 0.02685 0.06614 0.02708 0.06718 0.02778 C 0.06848 0.02847 0.06966 0.02963 0.07109 0.03056 C 0.072 0.03102 0.07317 0.03125 0.07421 0.03195 C 0.07552 0.03264 0.07669 0.0338 0.07812 0.03472 C 0.07877 0.03519 0.07968 0.03542 0.08046 0.03611 C 0.08645 0.04144 0.07916 0.03658 0.08515 0.04028 C 0.08541 0.04167 0.08541 0.04329 0.08593 0.04445 C 0.0901 0.0537 0.08671 0.04028 0.08984 0.05139 C 0.0901 0.05255 0.09023 0.05417 0.09062 0.05556 C 0.09101 0.05695 0.09166 0.0581 0.09218 0.05972 C 0.09531 0.07107 0.08997 0.05602 0.09453 0.06806 C 0.09479 0.07083 0.09531 0.07338 0.09531 0.07639 C 0.09531 0.08519 0.09466 0.09375 0.09453 0.10278 C 0.0944 0.10625 0.09453 0.11019 0.09453 0.11389 " pathEditMode="relative" ptsTypes="AAAAAAAAAAAAAAAAAAAAAAAAAA">
                                      <p:cBhvr>
                                        <p:cTn id="111" dur="2000" fill="hold"/>
                                        <p:tgtEl>
                                          <p:spTgt spid="19"/>
                                        </p:tgtEl>
                                        <p:attrNameLst>
                                          <p:attrName>ppt_x</p:attrName>
                                          <p:attrName>ppt_y</p:attrName>
                                        </p:attrNameLst>
                                      </p:cBhvr>
                                    </p:animMotion>
                                  </p:childTnLst>
                                </p:cTn>
                              </p:par>
                              <p:par>
                                <p:cTn id="112" presetID="10" presetClass="exit" presetSubtype="0" fill="hold" nodeType="withEffect">
                                  <p:stCondLst>
                                    <p:cond delay="1250"/>
                                  </p:stCondLst>
                                  <p:childTnLst>
                                    <p:animEffect transition="out" filter="fade">
                                      <p:cBhvr>
                                        <p:cTn id="113" dur="500"/>
                                        <p:tgtEl>
                                          <p:spTgt spid="19"/>
                                        </p:tgtEl>
                                      </p:cBhvr>
                                    </p:animEffect>
                                    <p:set>
                                      <p:cBhvr>
                                        <p:cTn id="114" dur="1" fill="hold">
                                          <p:stCondLst>
                                            <p:cond delay="499"/>
                                          </p:stCondLst>
                                        </p:cTn>
                                        <p:tgtEl>
                                          <p:spTgt spid="19"/>
                                        </p:tgtEl>
                                        <p:attrNameLst>
                                          <p:attrName>style.visibility</p:attrName>
                                        </p:attrNameLst>
                                      </p:cBhvr>
                                      <p:to>
                                        <p:strVal val="hidden"/>
                                      </p:to>
                                    </p:set>
                                  </p:childTnLst>
                                </p:cTn>
                              </p:par>
                              <p:par>
                                <p:cTn id="115" presetID="10" presetClass="exit" presetSubtype="0" fill="hold" nodeType="withEffect">
                                  <p:stCondLst>
                                    <p:cond delay="0"/>
                                  </p:stCondLst>
                                  <p:childTnLst>
                                    <p:animEffect transition="out" filter="fade">
                                      <p:cBhvr>
                                        <p:cTn id="116" dur="500"/>
                                        <p:tgtEl>
                                          <p:spTgt spid="25"/>
                                        </p:tgtEl>
                                      </p:cBhvr>
                                    </p:animEffect>
                                    <p:set>
                                      <p:cBhvr>
                                        <p:cTn id="117" dur="1" fill="hold">
                                          <p:stCondLst>
                                            <p:cond delay="499"/>
                                          </p:stCondLst>
                                        </p:cTn>
                                        <p:tgtEl>
                                          <p:spTgt spid="25"/>
                                        </p:tgtEl>
                                        <p:attrNameLst>
                                          <p:attrName>style.visibility</p:attrName>
                                        </p:attrNameLst>
                                      </p:cBhvr>
                                      <p:to>
                                        <p:strVal val="hidden"/>
                                      </p:to>
                                    </p:set>
                                  </p:childTnLst>
                                </p:cTn>
                              </p:par>
                              <p:par>
                                <p:cTn id="118" presetID="10" presetClass="exit" presetSubtype="0" fill="hold" nodeType="withEffect">
                                  <p:stCondLst>
                                    <p:cond delay="0"/>
                                  </p:stCondLst>
                                  <p:childTnLst>
                                    <p:animEffect transition="out" filter="fade">
                                      <p:cBhvr>
                                        <p:cTn id="119" dur="500"/>
                                        <p:tgtEl>
                                          <p:spTgt spid="12"/>
                                        </p:tgtEl>
                                      </p:cBhvr>
                                    </p:animEffect>
                                    <p:set>
                                      <p:cBhvr>
                                        <p:cTn id="120" dur="1" fill="hold">
                                          <p:stCondLst>
                                            <p:cond delay="499"/>
                                          </p:stCondLst>
                                        </p:cTn>
                                        <p:tgtEl>
                                          <p:spTgt spid="12"/>
                                        </p:tgtEl>
                                        <p:attrNameLst>
                                          <p:attrName>style.visibility</p:attrName>
                                        </p:attrNameLst>
                                      </p:cBhvr>
                                      <p:to>
                                        <p:strVal val="hidden"/>
                                      </p:to>
                                    </p:set>
                                  </p:childTnLst>
                                </p:cTn>
                              </p:par>
                              <p:par>
                                <p:cTn id="121" presetID="10" presetClass="exit" presetSubtype="0" fill="hold" nodeType="withEffect">
                                  <p:stCondLst>
                                    <p:cond delay="0"/>
                                  </p:stCondLst>
                                  <p:childTnLst>
                                    <p:animEffect transition="out" filter="fade">
                                      <p:cBhvr>
                                        <p:cTn id="122" dur="500"/>
                                        <p:tgtEl>
                                          <p:spTgt spid="26"/>
                                        </p:tgtEl>
                                      </p:cBhvr>
                                    </p:animEffect>
                                    <p:set>
                                      <p:cBhvr>
                                        <p:cTn id="123" dur="1" fill="hold">
                                          <p:stCondLst>
                                            <p:cond delay="499"/>
                                          </p:stCondLst>
                                        </p:cTn>
                                        <p:tgtEl>
                                          <p:spTgt spid="26"/>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2" presetClass="entr" presetSubtype="1" fill="hold" nodeType="clickEffect">
                                  <p:stCondLst>
                                    <p:cond delay="0"/>
                                  </p:stCondLst>
                                  <p:childTnLst>
                                    <p:set>
                                      <p:cBhvr>
                                        <p:cTn id="127" dur="1" fill="hold">
                                          <p:stCondLst>
                                            <p:cond delay="0"/>
                                          </p:stCondLst>
                                        </p:cTn>
                                        <p:tgtEl>
                                          <p:spTgt spid="34"/>
                                        </p:tgtEl>
                                        <p:attrNameLst>
                                          <p:attrName>style.visibility</p:attrName>
                                        </p:attrNameLst>
                                      </p:cBhvr>
                                      <p:to>
                                        <p:strVal val="visible"/>
                                      </p:to>
                                    </p:set>
                                    <p:anim calcmode="lin" valueType="num">
                                      <p:cBhvr additive="base">
                                        <p:cTn id="128" dur="2000" fill="hold"/>
                                        <p:tgtEl>
                                          <p:spTgt spid="34"/>
                                        </p:tgtEl>
                                        <p:attrNameLst>
                                          <p:attrName>ppt_x</p:attrName>
                                        </p:attrNameLst>
                                      </p:cBhvr>
                                      <p:tavLst>
                                        <p:tav tm="0">
                                          <p:val>
                                            <p:strVal val="#ppt_x"/>
                                          </p:val>
                                        </p:tav>
                                        <p:tav tm="100000">
                                          <p:val>
                                            <p:strVal val="#ppt_x"/>
                                          </p:val>
                                        </p:tav>
                                      </p:tavLst>
                                    </p:anim>
                                    <p:anim calcmode="lin" valueType="num">
                                      <p:cBhvr additive="base">
                                        <p:cTn id="129" dur="2000" fill="hold"/>
                                        <p:tgtEl>
                                          <p:spTgt spid="34"/>
                                        </p:tgtEl>
                                        <p:attrNameLst>
                                          <p:attrName>ppt_y</p:attrName>
                                        </p:attrNameLst>
                                      </p:cBhvr>
                                      <p:tavLst>
                                        <p:tav tm="0">
                                          <p:val>
                                            <p:strVal val="0-#ppt_h/2"/>
                                          </p:val>
                                        </p:tav>
                                        <p:tav tm="100000">
                                          <p:val>
                                            <p:strVal val="#ppt_y"/>
                                          </p:val>
                                        </p:tav>
                                      </p:tavLst>
                                    </p:anim>
                                  </p:childTnLst>
                                </p:cTn>
                              </p:par>
                              <p:par>
                                <p:cTn id="130" presetID="2" presetClass="entr" presetSubtype="1" fill="hold" nodeType="withEffect">
                                  <p:stCondLst>
                                    <p:cond delay="0"/>
                                  </p:stCondLst>
                                  <p:childTnLst>
                                    <p:set>
                                      <p:cBhvr>
                                        <p:cTn id="131" dur="1" fill="hold">
                                          <p:stCondLst>
                                            <p:cond delay="0"/>
                                          </p:stCondLst>
                                        </p:cTn>
                                        <p:tgtEl>
                                          <p:spTgt spid="31"/>
                                        </p:tgtEl>
                                        <p:attrNameLst>
                                          <p:attrName>style.visibility</p:attrName>
                                        </p:attrNameLst>
                                      </p:cBhvr>
                                      <p:to>
                                        <p:strVal val="visible"/>
                                      </p:to>
                                    </p:set>
                                    <p:anim calcmode="lin" valueType="num">
                                      <p:cBhvr additive="base">
                                        <p:cTn id="132" dur="2000" fill="hold"/>
                                        <p:tgtEl>
                                          <p:spTgt spid="31"/>
                                        </p:tgtEl>
                                        <p:attrNameLst>
                                          <p:attrName>ppt_x</p:attrName>
                                        </p:attrNameLst>
                                      </p:cBhvr>
                                      <p:tavLst>
                                        <p:tav tm="0">
                                          <p:val>
                                            <p:strVal val="#ppt_x"/>
                                          </p:val>
                                        </p:tav>
                                        <p:tav tm="100000">
                                          <p:val>
                                            <p:strVal val="#ppt_x"/>
                                          </p:val>
                                        </p:tav>
                                      </p:tavLst>
                                    </p:anim>
                                    <p:anim calcmode="lin" valueType="num">
                                      <p:cBhvr additive="base">
                                        <p:cTn id="133" dur="2000" fill="hold"/>
                                        <p:tgtEl>
                                          <p:spTgt spid="31"/>
                                        </p:tgtEl>
                                        <p:attrNameLst>
                                          <p:attrName>ppt_y</p:attrName>
                                        </p:attrNameLst>
                                      </p:cBhvr>
                                      <p:tavLst>
                                        <p:tav tm="0">
                                          <p:val>
                                            <p:strVal val="0-#ppt_h/2"/>
                                          </p:val>
                                        </p:tav>
                                        <p:tav tm="100000">
                                          <p:val>
                                            <p:strVal val="#ppt_y"/>
                                          </p:val>
                                        </p:tav>
                                      </p:tavLst>
                                    </p:anim>
                                  </p:childTnLst>
                                </p:cTn>
                              </p:par>
                              <p:par>
                                <p:cTn id="134" presetID="2" presetClass="entr" presetSubtype="1" fill="hold" nodeType="withEffect">
                                  <p:stCondLst>
                                    <p:cond delay="0"/>
                                  </p:stCondLst>
                                  <p:childTnLst>
                                    <p:set>
                                      <p:cBhvr>
                                        <p:cTn id="135" dur="1" fill="hold">
                                          <p:stCondLst>
                                            <p:cond delay="0"/>
                                          </p:stCondLst>
                                        </p:cTn>
                                        <p:tgtEl>
                                          <p:spTgt spid="32"/>
                                        </p:tgtEl>
                                        <p:attrNameLst>
                                          <p:attrName>style.visibility</p:attrName>
                                        </p:attrNameLst>
                                      </p:cBhvr>
                                      <p:to>
                                        <p:strVal val="visible"/>
                                      </p:to>
                                    </p:set>
                                    <p:anim calcmode="lin" valueType="num">
                                      <p:cBhvr additive="base">
                                        <p:cTn id="136" dur="2000" fill="hold"/>
                                        <p:tgtEl>
                                          <p:spTgt spid="32"/>
                                        </p:tgtEl>
                                        <p:attrNameLst>
                                          <p:attrName>ppt_x</p:attrName>
                                        </p:attrNameLst>
                                      </p:cBhvr>
                                      <p:tavLst>
                                        <p:tav tm="0">
                                          <p:val>
                                            <p:strVal val="#ppt_x"/>
                                          </p:val>
                                        </p:tav>
                                        <p:tav tm="100000">
                                          <p:val>
                                            <p:strVal val="#ppt_x"/>
                                          </p:val>
                                        </p:tav>
                                      </p:tavLst>
                                    </p:anim>
                                    <p:anim calcmode="lin" valueType="num">
                                      <p:cBhvr additive="base">
                                        <p:cTn id="137" dur="2000" fill="hold"/>
                                        <p:tgtEl>
                                          <p:spTgt spid="32"/>
                                        </p:tgtEl>
                                        <p:attrNameLst>
                                          <p:attrName>ppt_y</p:attrName>
                                        </p:attrNameLst>
                                      </p:cBhvr>
                                      <p:tavLst>
                                        <p:tav tm="0">
                                          <p:val>
                                            <p:strVal val="0-#ppt_h/2"/>
                                          </p:val>
                                        </p:tav>
                                        <p:tav tm="100000">
                                          <p:val>
                                            <p:strVal val="#ppt_y"/>
                                          </p:val>
                                        </p:tav>
                                      </p:tavLst>
                                    </p:anim>
                                  </p:childTnLst>
                                </p:cTn>
                              </p:par>
                              <p:par>
                                <p:cTn id="138" presetID="2" presetClass="entr" presetSubtype="1" fill="hold" nodeType="withEffect">
                                  <p:stCondLst>
                                    <p:cond delay="0"/>
                                  </p:stCondLst>
                                  <p:childTnLst>
                                    <p:set>
                                      <p:cBhvr>
                                        <p:cTn id="139" dur="1" fill="hold">
                                          <p:stCondLst>
                                            <p:cond delay="0"/>
                                          </p:stCondLst>
                                        </p:cTn>
                                        <p:tgtEl>
                                          <p:spTgt spid="33"/>
                                        </p:tgtEl>
                                        <p:attrNameLst>
                                          <p:attrName>style.visibility</p:attrName>
                                        </p:attrNameLst>
                                      </p:cBhvr>
                                      <p:to>
                                        <p:strVal val="visible"/>
                                      </p:to>
                                    </p:set>
                                    <p:anim calcmode="lin" valueType="num">
                                      <p:cBhvr additive="base">
                                        <p:cTn id="140" dur="2000" fill="hold"/>
                                        <p:tgtEl>
                                          <p:spTgt spid="33"/>
                                        </p:tgtEl>
                                        <p:attrNameLst>
                                          <p:attrName>ppt_x</p:attrName>
                                        </p:attrNameLst>
                                      </p:cBhvr>
                                      <p:tavLst>
                                        <p:tav tm="0">
                                          <p:val>
                                            <p:strVal val="#ppt_x"/>
                                          </p:val>
                                        </p:tav>
                                        <p:tav tm="100000">
                                          <p:val>
                                            <p:strVal val="#ppt_x"/>
                                          </p:val>
                                        </p:tav>
                                      </p:tavLst>
                                    </p:anim>
                                    <p:anim calcmode="lin" valueType="num">
                                      <p:cBhvr additive="base">
                                        <p:cTn id="141" dur="2000" fill="hold"/>
                                        <p:tgtEl>
                                          <p:spTgt spid="33"/>
                                        </p:tgtEl>
                                        <p:attrNameLst>
                                          <p:attrName>ppt_y</p:attrName>
                                        </p:attrNameLst>
                                      </p:cBhvr>
                                      <p:tavLst>
                                        <p:tav tm="0">
                                          <p:val>
                                            <p:strVal val="0-#ppt_h/2"/>
                                          </p:val>
                                        </p:tav>
                                        <p:tav tm="100000">
                                          <p:val>
                                            <p:strVal val="#ppt_y"/>
                                          </p:val>
                                        </p:tav>
                                      </p:tavLst>
                                    </p:anim>
                                  </p:childTnLst>
                                </p:cTn>
                              </p:par>
                              <p:par>
                                <p:cTn id="142" presetID="2" presetClass="entr" presetSubtype="1" fill="hold" nodeType="withEffect">
                                  <p:stCondLst>
                                    <p:cond delay="0"/>
                                  </p:stCondLst>
                                  <p:childTnLst>
                                    <p:set>
                                      <p:cBhvr>
                                        <p:cTn id="143" dur="1" fill="hold">
                                          <p:stCondLst>
                                            <p:cond delay="0"/>
                                          </p:stCondLst>
                                        </p:cTn>
                                        <p:tgtEl>
                                          <p:spTgt spid="29"/>
                                        </p:tgtEl>
                                        <p:attrNameLst>
                                          <p:attrName>style.visibility</p:attrName>
                                        </p:attrNameLst>
                                      </p:cBhvr>
                                      <p:to>
                                        <p:strVal val="visible"/>
                                      </p:to>
                                    </p:set>
                                    <p:anim calcmode="lin" valueType="num">
                                      <p:cBhvr additive="base">
                                        <p:cTn id="144" dur="2000" fill="hold"/>
                                        <p:tgtEl>
                                          <p:spTgt spid="29"/>
                                        </p:tgtEl>
                                        <p:attrNameLst>
                                          <p:attrName>ppt_x</p:attrName>
                                        </p:attrNameLst>
                                      </p:cBhvr>
                                      <p:tavLst>
                                        <p:tav tm="0">
                                          <p:val>
                                            <p:strVal val="#ppt_x"/>
                                          </p:val>
                                        </p:tav>
                                        <p:tav tm="100000">
                                          <p:val>
                                            <p:strVal val="#ppt_x"/>
                                          </p:val>
                                        </p:tav>
                                      </p:tavLst>
                                    </p:anim>
                                    <p:anim calcmode="lin" valueType="num">
                                      <p:cBhvr additive="base">
                                        <p:cTn id="145" dur="2000" fill="hold"/>
                                        <p:tgtEl>
                                          <p:spTgt spid="29"/>
                                        </p:tgtEl>
                                        <p:attrNameLst>
                                          <p:attrName>ppt_y</p:attrName>
                                        </p:attrNameLst>
                                      </p:cBhvr>
                                      <p:tavLst>
                                        <p:tav tm="0">
                                          <p:val>
                                            <p:strVal val="0-#ppt_h/2"/>
                                          </p:val>
                                        </p:tav>
                                        <p:tav tm="100000">
                                          <p:val>
                                            <p:strVal val="#ppt_y"/>
                                          </p:val>
                                        </p:tav>
                                      </p:tavLst>
                                    </p:anim>
                                  </p:childTnLst>
                                </p:cTn>
                              </p:par>
                              <p:par>
                                <p:cTn id="146" presetID="2" presetClass="entr" presetSubtype="1" fill="hold" nodeType="withEffect">
                                  <p:stCondLst>
                                    <p:cond delay="0"/>
                                  </p:stCondLst>
                                  <p:childTnLst>
                                    <p:set>
                                      <p:cBhvr>
                                        <p:cTn id="147" dur="1" fill="hold">
                                          <p:stCondLst>
                                            <p:cond delay="0"/>
                                          </p:stCondLst>
                                        </p:cTn>
                                        <p:tgtEl>
                                          <p:spTgt spid="30"/>
                                        </p:tgtEl>
                                        <p:attrNameLst>
                                          <p:attrName>style.visibility</p:attrName>
                                        </p:attrNameLst>
                                      </p:cBhvr>
                                      <p:to>
                                        <p:strVal val="visible"/>
                                      </p:to>
                                    </p:set>
                                    <p:anim calcmode="lin" valueType="num">
                                      <p:cBhvr additive="base">
                                        <p:cTn id="148" dur="2000" fill="hold"/>
                                        <p:tgtEl>
                                          <p:spTgt spid="30"/>
                                        </p:tgtEl>
                                        <p:attrNameLst>
                                          <p:attrName>ppt_x</p:attrName>
                                        </p:attrNameLst>
                                      </p:cBhvr>
                                      <p:tavLst>
                                        <p:tav tm="0">
                                          <p:val>
                                            <p:strVal val="#ppt_x"/>
                                          </p:val>
                                        </p:tav>
                                        <p:tav tm="100000">
                                          <p:val>
                                            <p:strVal val="#ppt_x"/>
                                          </p:val>
                                        </p:tav>
                                      </p:tavLst>
                                    </p:anim>
                                    <p:anim calcmode="lin" valueType="num">
                                      <p:cBhvr additive="base">
                                        <p:cTn id="149" dur="20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14" presetClass="exit" presetSubtype="10" fill="hold" nodeType="clickEffect">
                                  <p:stCondLst>
                                    <p:cond delay="0"/>
                                  </p:stCondLst>
                                  <p:childTnLst>
                                    <p:animEffect transition="out" filter="randombar(horizontal)">
                                      <p:cBhvr>
                                        <p:cTn id="153" dur="500"/>
                                        <p:tgtEl>
                                          <p:spTgt spid="16"/>
                                        </p:tgtEl>
                                      </p:cBhvr>
                                    </p:animEffect>
                                    <p:set>
                                      <p:cBhvr>
                                        <p:cTn id="154" dur="1" fill="hold">
                                          <p:stCondLst>
                                            <p:cond delay="499"/>
                                          </p:stCondLst>
                                        </p:cTn>
                                        <p:tgtEl>
                                          <p:spTgt spid="16"/>
                                        </p:tgtEl>
                                        <p:attrNameLst>
                                          <p:attrName>style.visibility</p:attrName>
                                        </p:attrNameLst>
                                      </p:cBhvr>
                                      <p:to>
                                        <p:strVal val="hidden"/>
                                      </p:to>
                                    </p:set>
                                  </p:childTnLst>
                                </p:cTn>
                              </p:par>
                              <p:par>
                                <p:cTn id="155" presetID="14" presetClass="exit" presetSubtype="10" fill="hold" nodeType="withEffect">
                                  <p:stCondLst>
                                    <p:cond delay="0"/>
                                  </p:stCondLst>
                                  <p:childTnLst>
                                    <p:animEffect transition="out" filter="randombar(horizontal)">
                                      <p:cBhvr>
                                        <p:cTn id="156" dur="500"/>
                                        <p:tgtEl>
                                          <p:spTgt spid="15"/>
                                        </p:tgtEl>
                                      </p:cBhvr>
                                    </p:animEffect>
                                    <p:set>
                                      <p:cBhvr>
                                        <p:cTn id="157" dur="1" fill="hold">
                                          <p:stCondLst>
                                            <p:cond delay="499"/>
                                          </p:stCondLst>
                                        </p:cTn>
                                        <p:tgtEl>
                                          <p:spTgt spid="15"/>
                                        </p:tgtEl>
                                        <p:attrNameLst>
                                          <p:attrName>style.visibility</p:attrName>
                                        </p:attrNameLst>
                                      </p:cBhvr>
                                      <p:to>
                                        <p:strVal val="hidden"/>
                                      </p:to>
                                    </p:set>
                                  </p:childTnLst>
                                </p:cTn>
                              </p:par>
                              <p:par>
                                <p:cTn id="158" presetID="14" presetClass="exit" presetSubtype="10" fill="hold" nodeType="withEffect">
                                  <p:stCondLst>
                                    <p:cond delay="0"/>
                                  </p:stCondLst>
                                  <p:childTnLst>
                                    <p:animEffect transition="out" filter="randombar(horizontal)">
                                      <p:cBhvr>
                                        <p:cTn id="159" dur="500"/>
                                        <p:tgtEl>
                                          <p:spTgt spid="19"/>
                                        </p:tgtEl>
                                      </p:cBhvr>
                                    </p:animEffect>
                                    <p:set>
                                      <p:cBhvr>
                                        <p:cTn id="160" dur="1" fill="hold">
                                          <p:stCondLst>
                                            <p:cond delay="499"/>
                                          </p:stCondLst>
                                        </p:cTn>
                                        <p:tgtEl>
                                          <p:spTgt spid="19"/>
                                        </p:tgtEl>
                                        <p:attrNameLst>
                                          <p:attrName>style.visibility</p:attrName>
                                        </p:attrNameLst>
                                      </p:cBhvr>
                                      <p:to>
                                        <p:strVal val="hidden"/>
                                      </p:to>
                                    </p:set>
                                  </p:childTnLst>
                                </p:cTn>
                              </p:par>
                              <p:par>
                                <p:cTn id="161" presetID="14" presetClass="exit" presetSubtype="10" fill="hold" nodeType="withEffect">
                                  <p:stCondLst>
                                    <p:cond delay="0"/>
                                  </p:stCondLst>
                                  <p:childTnLst>
                                    <p:animEffect transition="out" filter="randombar(horizontal)">
                                      <p:cBhvr>
                                        <p:cTn id="162" dur="500"/>
                                        <p:tgtEl>
                                          <p:spTgt spid="10"/>
                                        </p:tgtEl>
                                      </p:cBhvr>
                                    </p:animEffect>
                                    <p:set>
                                      <p:cBhvr>
                                        <p:cTn id="163" dur="1" fill="hold">
                                          <p:stCondLst>
                                            <p:cond delay="499"/>
                                          </p:stCondLst>
                                        </p:cTn>
                                        <p:tgtEl>
                                          <p:spTgt spid="10"/>
                                        </p:tgtEl>
                                        <p:attrNameLst>
                                          <p:attrName>style.visibility</p:attrName>
                                        </p:attrNameLst>
                                      </p:cBhvr>
                                      <p:to>
                                        <p:strVal val="hidden"/>
                                      </p:to>
                                    </p:set>
                                  </p:childTnLst>
                                </p:cTn>
                              </p:par>
                              <p:par>
                                <p:cTn id="164" presetID="14" presetClass="exit" presetSubtype="10" fill="hold" nodeType="withEffect">
                                  <p:stCondLst>
                                    <p:cond delay="0"/>
                                  </p:stCondLst>
                                  <p:childTnLst>
                                    <p:animEffect transition="out" filter="randombar(horizontal)">
                                      <p:cBhvr>
                                        <p:cTn id="165" dur="500"/>
                                        <p:tgtEl>
                                          <p:spTgt spid="22"/>
                                        </p:tgtEl>
                                      </p:cBhvr>
                                    </p:animEffect>
                                    <p:set>
                                      <p:cBhvr>
                                        <p:cTn id="166" dur="1" fill="hold">
                                          <p:stCondLst>
                                            <p:cond delay="499"/>
                                          </p:stCondLst>
                                        </p:cTn>
                                        <p:tgtEl>
                                          <p:spTgt spid="22"/>
                                        </p:tgtEl>
                                        <p:attrNameLst>
                                          <p:attrName>style.visibility</p:attrName>
                                        </p:attrNameLst>
                                      </p:cBhvr>
                                      <p:to>
                                        <p:strVal val="hidden"/>
                                      </p:to>
                                    </p:set>
                                  </p:childTnLst>
                                </p:cTn>
                              </p:par>
                            </p:childTnLst>
                          </p:cTn>
                        </p:par>
                      </p:childTnLst>
                    </p:cTn>
                  </p:par>
                  <p:par>
                    <p:cTn id="167" fill="hold">
                      <p:stCondLst>
                        <p:cond delay="indefinite"/>
                      </p:stCondLst>
                      <p:childTnLst>
                        <p:par>
                          <p:cTn id="168" fill="hold">
                            <p:stCondLst>
                              <p:cond delay="0"/>
                            </p:stCondLst>
                            <p:childTnLst>
                              <p:par>
                                <p:cTn id="169" presetID="0" presetClass="path" presetSubtype="0" accel="50000" decel="50000" fill="hold" nodeType="clickEffect">
                                  <p:stCondLst>
                                    <p:cond delay="0"/>
                                  </p:stCondLst>
                                  <p:childTnLst>
                                    <p:animMotion origin="layout" path="M 0.00013 0.00069 L 0.00013 0.00069 C -0.00352 0.03843 -0.00248 0.01713 -0.00143 0.06458 C -0.00221 0.07106 -0.00261 0.07755 -0.00378 0.08403 C -0.00404 0.08542 -0.0043 0.08681 -0.00456 0.08819 C -0.00508 0.08958 -0.00573 0.09074 -0.00612 0.09236 C -0.00651 0.09352 -0.00664 0.09514 -0.0069 0.09653 C -0.00742 0.09792 -0.00807 0.09907 -0.00846 0.10069 C -0.00886 0.10185 -0.00873 0.1037 -0.00925 0.10486 C -0.0099 0.10579 -0.01094 0.10556 -0.01159 0.10625 C -0.0138 0.1081 -0.0168 0.11157 -0.01862 0.11458 C -0.01953 0.11574 -0.02018 0.11736 -0.02096 0.11875 C -0.02175 0.11968 -0.02331 0.12153 -0.02331 0.12153 " pathEditMode="relative" ptsTypes="AAAAAAAAAAAAA">
                                      <p:cBhvr>
                                        <p:cTn id="170" dur="2000" fill="hold"/>
                                        <p:tgtEl>
                                          <p:spTgt spid="34"/>
                                        </p:tgtEl>
                                        <p:attrNameLst>
                                          <p:attrName>ppt_x</p:attrName>
                                          <p:attrName>ppt_y</p:attrName>
                                        </p:attrNameLst>
                                      </p:cBhvr>
                                    </p:animMotion>
                                  </p:childTnLst>
                                </p:cTn>
                              </p:par>
                              <p:par>
                                <p:cTn id="171" presetID="10" presetClass="exit" presetSubtype="0" fill="hold" nodeType="withEffect">
                                  <p:stCondLst>
                                    <p:cond delay="1250"/>
                                  </p:stCondLst>
                                  <p:childTnLst>
                                    <p:animEffect transition="out" filter="fade">
                                      <p:cBhvr>
                                        <p:cTn id="172" dur="500"/>
                                        <p:tgtEl>
                                          <p:spTgt spid="34"/>
                                        </p:tgtEl>
                                      </p:cBhvr>
                                    </p:animEffect>
                                    <p:set>
                                      <p:cBhvr>
                                        <p:cTn id="173" dur="1" fill="hold">
                                          <p:stCondLst>
                                            <p:cond delay="499"/>
                                          </p:stCondLst>
                                        </p:cTn>
                                        <p:tgtEl>
                                          <p:spTgt spid="34"/>
                                        </p:tgtEl>
                                        <p:attrNameLst>
                                          <p:attrName>style.visibility</p:attrName>
                                        </p:attrNameLst>
                                      </p:cBhvr>
                                      <p:to>
                                        <p:strVal val="hidden"/>
                                      </p:to>
                                    </p:set>
                                  </p:childTnLst>
                                </p:cTn>
                              </p:par>
                              <p:par>
                                <p:cTn id="174" presetID="0" presetClass="path" presetSubtype="0" accel="50000" decel="50000" fill="hold" nodeType="withEffect">
                                  <p:stCondLst>
                                    <p:cond delay="0"/>
                                  </p:stCondLst>
                                  <p:childTnLst>
                                    <p:animMotion origin="layout" path="M 6.04167E-6 -1.48148E-6 L 6.04167E-6 -1.48148E-6 C 0.00235 0.00092 0.00469 0.00139 0.00704 0.00278 C 0.00782 0.00324 0.00847 0.00486 0.00938 0.00555 C 0.01081 0.00625 0.01251 0.00625 0.01407 0.00694 C 0.02553 0.01157 0.01264 0.00856 0.02813 0.01111 C 0.0461 0.01805 0.02357 0.00972 0.04297 0.01528 C 0.06172 0.02037 0.0362 0.01597 0.05938 0.01944 C 0.06224 0.02037 0.06498 0.0213 0.06797 0.02222 C 0.07019 0.02268 0.07266 0.02292 0.07501 0.02361 C 0.0974 0.02986 0.07019 0.02338 0.08907 0.02778 C 0.09089 0.0287 0.09258 0.02963 0.09454 0.03055 C 0.09597 0.03102 0.09766 0.03125 0.09922 0.03194 C 0.11498 0.03889 0.09428 0.03125 0.10782 0.03611 C 0.11446 0.04398 0.10599 0.03449 0.11251 0.04028 C 0.11329 0.04097 0.11407 0.04213 0.11485 0.04305 C 0.11654 0.05208 0.11407 0.04305 0.11797 0.04861 C 0.11862 0.04954 0.11902 0.05116 0.11954 0.05278 C 0.1198 0.05393 0.12032 0.05694 0.12032 0.05694 " pathEditMode="relative" ptsTypes="AAAAAAAAAAAAAAAAAAA">
                                      <p:cBhvr>
                                        <p:cTn id="175" dur="2000" fill="hold"/>
                                        <p:tgtEl>
                                          <p:spTgt spid="30"/>
                                        </p:tgtEl>
                                        <p:attrNameLst>
                                          <p:attrName>ppt_x</p:attrName>
                                          <p:attrName>ppt_y</p:attrName>
                                        </p:attrNameLst>
                                      </p:cBhvr>
                                    </p:animMotion>
                                  </p:childTnLst>
                                </p:cTn>
                              </p:par>
                              <p:par>
                                <p:cTn id="176" presetID="10" presetClass="exit" presetSubtype="0" fill="hold" nodeType="withEffect">
                                  <p:stCondLst>
                                    <p:cond delay="1250"/>
                                  </p:stCondLst>
                                  <p:childTnLst>
                                    <p:animEffect transition="out" filter="fade">
                                      <p:cBhvr>
                                        <p:cTn id="177" dur="500"/>
                                        <p:tgtEl>
                                          <p:spTgt spid="30"/>
                                        </p:tgtEl>
                                      </p:cBhvr>
                                    </p:animEffect>
                                    <p:set>
                                      <p:cBhvr>
                                        <p:cTn id="178"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NUM" val="4"/>
</p:tagLst>
</file>

<file path=ppt/theme/theme1.xml><?xml version="1.0" encoding="utf-8"?>
<a:theme xmlns:a="http://schemas.openxmlformats.org/drawingml/2006/main" name="Nature Illustration 16x9">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atureIllustration_16x9_TP103431353" id="{A62416C7-154E-4BBA-A2A9-EF4E5612367C}" vid="{9E8E00A5-0EB1-41EA-BCE3-B5198EA9E9F8}"/>
    </a:ext>
  </a:extLst>
</a:theme>
</file>

<file path=ppt/theme/theme2.xml><?xml version="1.0" encoding="utf-8"?>
<a:theme xmlns:a="http://schemas.openxmlformats.org/drawingml/2006/main" name="Office Them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167F96A-C2ED-4D5B-8EFB-A18C6982D3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Présentation nature aux couleurs vives, paysage illustré (grand écran)</Template>
  <TotalTime>0</TotalTime>
  <Words>822</Words>
  <Application>Microsoft Office PowerPoint</Application>
  <PresentationFormat>Grand écran</PresentationFormat>
  <Paragraphs>88</Paragraphs>
  <Slides>10</Slides>
  <Notes>9</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10</vt:i4>
      </vt:variant>
    </vt:vector>
  </HeadingPairs>
  <TitlesOfParts>
    <vt:vector size="14" baseType="lpstr">
      <vt:lpstr>Arial</vt:lpstr>
      <vt:lpstr>Calibri</vt:lpstr>
      <vt:lpstr>Segoe Print</vt:lpstr>
      <vt:lpstr>Nature Illustration 16x9</vt:lpstr>
      <vt:lpstr>Comprendre les changements climatiques</vt:lpstr>
      <vt:lpstr>La morue franche</vt:lpstr>
      <vt:lpstr>La morue franche</vt:lpstr>
      <vt:lpstr>La morue franche</vt:lpstr>
      <vt:lpstr>La morue franche</vt:lpstr>
      <vt:lpstr>La morue franche</vt:lpstr>
      <vt:lpstr>La morue franche</vt:lpstr>
      <vt:lpstr>La morue franche</vt:lpstr>
      <vt:lpstr>La morue franche</vt:lpstr>
      <vt:lpstr>La morue franche</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2013-03-21T17:54:40Z</dcterms:created>
  <dcterms:modified xsi:type="dcterms:W3CDTF">2013-09-22T13:58:55Z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TC034313779991</vt:lpwstr>
  </property>
</Properties>
</file>