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12"/>
  </p:notesMasterIdLst>
  <p:handoutMasterIdLst>
    <p:handoutMasterId r:id="rId13"/>
  </p:handoutMasterIdLst>
  <p:sldIdLst>
    <p:sldId id="271" r:id="rId3"/>
    <p:sldId id="258" r:id="rId4"/>
    <p:sldId id="272" r:id="rId5"/>
    <p:sldId id="273" r:id="rId6"/>
    <p:sldId id="274" r:id="rId7"/>
    <p:sldId id="275" r:id="rId8"/>
    <p:sldId id="276" r:id="rId9"/>
    <p:sldId id="277" r:id="rId10"/>
    <p:sldId id="263"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eu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F5AB1C69-6EDB-4FF4-983F-18BD219EF322}">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73677" autoAdjust="0"/>
  </p:normalViewPr>
  <p:slideViewPr>
    <p:cSldViewPr snapToGrid="0">
      <p:cViewPr varScale="1">
        <p:scale>
          <a:sx n="69" d="100"/>
          <a:sy n="69" d="100"/>
        </p:scale>
        <p:origin x="1374" y="60"/>
      </p:cViewPr>
      <p:guideLst/>
    </p:cSldViewPr>
  </p:slideViewPr>
  <p:notesTextViewPr>
    <p:cViewPr>
      <p:scale>
        <a:sx n="1" d="1"/>
        <a:sy n="1" d="1"/>
      </p:scale>
      <p:origin x="0" y="0"/>
    </p:cViewPr>
  </p:notesTextViewPr>
  <p:notesViewPr>
    <p:cSldViewPr snapToGrid="0">
      <p:cViewPr varScale="1">
        <p:scale>
          <a:sx n="65" d="100"/>
          <a:sy n="65" d="100"/>
        </p:scale>
        <p:origin x="2784"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Master" Target="slideMasters/slideMaster1.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3A45BA1-980A-4507-BE5A-5C1E7C2FFD8F}" type="datetimeFigureOut">
              <a:rPr lang="en-US"/>
              <a:t>9/9/2013</a:t>
            </a:fld>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7E03411-58E2-43FD-AE1D-AD77DFF8CB20}" type="slidenum">
              <a:rPr/>
              <a:t>‹N°›</a:t>
            </a:fld>
            <a:endParaRPr/>
          </a:p>
        </p:txBody>
      </p:sp>
    </p:spTree>
    <p:extLst>
      <p:ext uri="{BB962C8B-B14F-4D97-AF65-F5344CB8AC3E}">
        <p14:creationId xmlns:p14="http://schemas.microsoft.com/office/powerpoint/2010/main" val="1881910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A3416D-7FED-43BC-AA7C-D92DBA01ED64}" type="datetimeFigureOut">
              <a:rPr lang="en-US"/>
              <a:t>9/9/2013</a:t>
            </a:fld>
            <a:endParaRP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DC57A8-AE18-4654-B6AF-04B3577165BE}" type="slidenum">
              <a:rPr/>
              <a:t>‹N°›</a:t>
            </a:fld>
            <a:endParaRPr/>
          </a:p>
        </p:txBody>
      </p:sp>
    </p:spTree>
    <p:extLst>
      <p:ext uri="{BB962C8B-B14F-4D97-AF65-F5344CB8AC3E}">
        <p14:creationId xmlns:p14="http://schemas.microsoft.com/office/powerpoint/2010/main" val="25813978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dirty="0"/>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2</a:t>
            </a:fld>
            <a:endParaRPr lang="fr-CA"/>
          </a:p>
        </p:txBody>
      </p:sp>
    </p:spTree>
    <p:extLst>
      <p:ext uri="{BB962C8B-B14F-4D97-AF65-F5344CB8AC3E}">
        <p14:creationId xmlns:p14="http://schemas.microsoft.com/office/powerpoint/2010/main" val="9684701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buClr>
                <a:srgbClr val="9A5315"/>
              </a:buClr>
            </a:pPr>
            <a:r>
              <a:rPr lang="fr-FR" noProof="1" smtClean="0">
                <a:solidFill>
                  <a:schemeClr val="tx1">
                    <a:lumMod val="50000"/>
                  </a:schemeClr>
                </a:solidFill>
              </a:rPr>
              <a:t>Le plus grand</a:t>
            </a:r>
            <a:r>
              <a:rPr lang="fr-FR" baseline="0" noProof="1" smtClean="0">
                <a:solidFill>
                  <a:schemeClr val="tx1">
                    <a:lumMod val="50000"/>
                  </a:schemeClr>
                </a:solidFill>
              </a:rPr>
              <a:t> mamifère de la planète. Le rorqual bleu peut mesurer 30 mètres et peser 135 tonnes.</a:t>
            </a:r>
          </a:p>
          <a:p>
            <a:pPr>
              <a:buClr>
                <a:srgbClr val="9A5315"/>
              </a:buClr>
            </a:pPr>
            <a:endParaRPr lang="fr-FR" baseline="0" noProof="1" smtClean="0">
              <a:solidFill>
                <a:schemeClr val="tx1">
                  <a:lumMod val="50000"/>
                </a:schemeClr>
              </a:solidFill>
            </a:endParaRPr>
          </a:p>
          <a:p>
            <a:pPr>
              <a:buClr>
                <a:srgbClr val="9A5315"/>
              </a:buClr>
            </a:pPr>
            <a:r>
              <a:rPr lang="fr-FR" baseline="0" noProof="1" smtClean="0">
                <a:solidFill>
                  <a:schemeClr val="tx1">
                    <a:lumMod val="50000"/>
                  </a:schemeClr>
                </a:solidFill>
              </a:rPr>
              <a:t>C’est une espèce en voie de disparition</a:t>
            </a:r>
          </a:p>
          <a:p>
            <a:pPr>
              <a:buClr>
                <a:srgbClr val="9A5315"/>
              </a:buClr>
            </a:pPr>
            <a:endParaRPr lang="fr-FR" baseline="0" noProof="1" smtClean="0">
              <a:solidFill>
                <a:schemeClr val="tx1">
                  <a:lumMod val="50000"/>
                </a:schemeClr>
              </a:solidFill>
            </a:endParaRPr>
          </a:p>
          <a:p>
            <a:pPr>
              <a:buClr>
                <a:srgbClr val="9A5315"/>
              </a:buClr>
            </a:pPr>
            <a:endParaRPr lang="fr-FR" noProof="1" smtClean="0">
              <a:solidFill>
                <a:schemeClr val="tx1">
                  <a:lumMod val="50000"/>
                </a:schemeClr>
              </a:solidFill>
            </a:endParaRPr>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3</a:t>
            </a:fld>
            <a:endParaRPr lang="fr-CA"/>
          </a:p>
        </p:txBody>
      </p:sp>
    </p:spTree>
    <p:extLst>
      <p:ext uri="{BB962C8B-B14F-4D97-AF65-F5344CB8AC3E}">
        <p14:creationId xmlns:p14="http://schemas.microsoft.com/office/powerpoint/2010/main" val="37493548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buClr>
                <a:srgbClr val="9A5315"/>
              </a:buClr>
            </a:pPr>
            <a:r>
              <a:rPr lang="fr-FR" noProof="1" smtClean="0">
                <a:solidFill>
                  <a:schemeClr val="tx1">
                    <a:lumMod val="50000"/>
                  </a:schemeClr>
                </a:solidFill>
              </a:rPr>
              <a:t>Tous</a:t>
            </a:r>
            <a:r>
              <a:rPr lang="fr-FR" baseline="0" noProof="1" smtClean="0">
                <a:solidFill>
                  <a:schemeClr val="tx1">
                    <a:lumMod val="50000"/>
                  </a:schemeClr>
                </a:solidFill>
              </a:rPr>
              <a:t> les océans du monde.</a:t>
            </a:r>
          </a:p>
          <a:p>
            <a:pPr>
              <a:buClr>
                <a:srgbClr val="9A5315"/>
              </a:buClr>
            </a:pPr>
            <a:endParaRPr lang="fr-FR" baseline="0" noProof="1" smtClean="0">
              <a:solidFill>
                <a:schemeClr val="tx1">
                  <a:lumMod val="50000"/>
                </a:schemeClr>
              </a:solidFill>
            </a:endParaRPr>
          </a:p>
          <a:p>
            <a:pPr>
              <a:buClr>
                <a:srgbClr val="9A5315"/>
              </a:buClr>
            </a:pPr>
            <a:r>
              <a:rPr lang="fr-FR" baseline="0" noProof="1" smtClean="0">
                <a:solidFill>
                  <a:schemeClr val="tx1">
                    <a:lumMod val="50000"/>
                  </a:schemeClr>
                </a:solidFill>
              </a:rPr>
              <a:t>La population de rorquals bleu qui fréquente la région de l’Atlantique Nord-Ouest migrent en général vers le Sud au moment de l’hiver, bien que quelques individus restent dans la région toute l’année.</a:t>
            </a:r>
            <a:endParaRPr lang="fr-FR" noProof="1">
              <a:solidFill>
                <a:schemeClr val="tx1">
                  <a:lumMod val="50000"/>
                </a:schemeClr>
              </a:solidFill>
            </a:endParaRPr>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4</a:t>
            </a:fld>
            <a:endParaRPr lang="fr-CA"/>
          </a:p>
        </p:txBody>
      </p:sp>
    </p:spTree>
    <p:extLst>
      <p:ext uri="{BB962C8B-B14F-4D97-AF65-F5344CB8AC3E}">
        <p14:creationId xmlns:p14="http://schemas.microsoft.com/office/powerpoint/2010/main" val="35657932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buClr>
                <a:srgbClr val="9A5315"/>
              </a:buClr>
            </a:pPr>
            <a:r>
              <a:rPr lang="fr-FR" noProof="1" smtClean="0">
                <a:solidFill>
                  <a:schemeClr val="tx1">
                    <a:lumMod val="50000"/>
                  </a:schemeClr>
                </a:solidFill>
              </a:rPr>
              <a:t>A l’approche de l’été dans l’Atlantique</a:t>
            </a:r>
            <a:r>
              <a:rPr lang="fr-FR" baseline="0" noProof="1" smtClean="0">
                <a:solidFill>
                  <a:schemeClr val="tx1">
                    <a:lumMod val="50000"/>
                  </a:schemeClr>
                </a:solidFill>
              </a:rPr>
              <a:t> Nord, le Rorqual bleu quitte le Sud pour se rendre dans le Golfe du Saint-Laurent pour s’alimenter.</a:t>
            </a:r>
          </a:p>
          <a:p>
            <a:pPr>
              <a:buClr>
                <a:srgbClr val="9A5315"/>
              </a:buClr>
            </a:pPr>
            <a:endParaRPr lang="fr-FR" baseline="0" noProof="1" smtClean="0">
              <a:solidFill>
                <a:schemeClr val="tx1">
                  <a:lumMod val="50000"/>
                </a:schemeClr>
              </a:solidFill>
            </a:endParaRPr>
          </a:p>
          <a:p>
            <a:pPr>
              <a:buClr>
                <a:srgbClr val="9A5315"/>
              </a:buClr>
            </a:pPr>
            <a:r>
              <a:rPr lang="fr-FR" baseline="0" noProof="1" smtClean="0">
                <a:solidFill>
                  <a:schemeClr val="tx1">
                    <a:lumMod val="50000"/>
                  </a:schemeClr>
                </a:solidFill>
              </a:rPr>
              <a:t>Le Rorqual bleu se nourrit principalement de Krill (95 %) mais aussi de capelan (5 %).</a:t>
            </a:r>
          </a:p>
          <a:p>
            <a:pPr>
              <a:buClr>
                <a:srgbClr val="9A5315"/>
              </a:buClr>
            </a:pPr>
            <a:endParaRPr lang="fr-FR" baseline="0" noProof="1" smtClean="0">
              <a:solidFill>
                <a:schemeClr val="tx1">
                  <a:lumMod val="50000"/>
                </a:schemeClr>
              </a:solidFill>
            </a:endParaRPr>
          </a:p>
          <a:p>
            <a:pPr>
              <a:buClr>
                <a:srgbClr val="9A5315"/>
              </a:buClr>
            </a:pPr>
            <a:r>
              <a:rPr lang="fr-FR" baseline="0" noProof="1" smtClean="0">
                <a:solidFill>
                  <a:schemeClr val="tx1">
                    <a:lumMod val="50000"/>
                  </a:schemeClr>
                </a:solidFill>
              </a:rPr>
              <a:t>Pour les attraper, le Rorqual bleu ouvre la bouche pour ingurgiter une énorme quantité de nourriture. Les </a:t>
            </a:r>
            <a:r>
              <a:rPr lang="fr-FR" b="1" baseline="0" noProof="1" smtClean="0">
                <a:solidFill>
                  <a:schemeClr val="tx1">
                    <a:lumMod val="50000"/>
                  </a:schemeClr>
                </a:solidFill>
              </a:rPr>
              <a:t>fanons</a:t>
            </a:r>
            <a:r>
              <a:rPr lang="fr-FR" baseline="0" noProof="1" smtClean="0">
                <a:solidFill>
                  <a:schemeClr val="tx1">
                    <a:lumMod val="50000"/>
                  </a:schemeClr>
                </a:solidFill>
              </a:rPr>
              <a:t>, qui ressemblent à de grandes brosses, vont empêcher les plus gros poissons d’être avalés (car ils pourraient bloquer la gorge de la baleine).</a:t>
            </a:r>
            <a:endParaRPr lang="fr-FR" noProof="1">
              <a:solidFill>
                <a:schemeClr val="tx1">
                  <a:lumMod val="50000"/>
                </a:schemeClr>
              </a:solidFill>
            </a:endParaRPr>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5</a:t>
            </a:fld>
            <a:endParaRPr lang="fr-CA"/>
          </a:p>
        </p:txBody>
      </p:sp>
    </p:spTree>
    <p:extLst>
      <p:ext uri="{BB962C8B-B14F-4D97-AF65-F5344CB8AC3E}">
        <p14:creationId xmlns:p14="http://schemas.microsoft.com/office/powerpoint/2010/main" val="40033969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baseline="0" dirty="0" smtClean="0"/>
              <a:t>Le rorqual bleu, comme toutes les baleines, ont une importance écologique insoupçonnée. </a:t>
            </a:r>
          </a:p>
          <a:p>
            <a:endParaRPr lang="fr-CA" baseline="0" dirty="0" smtClean="0"/>
          </a:p>
          <a:p>
            <a:r>
              <a:rPr lang="fr-CA" baseline="0" dirty="0" smtClean="0"/>
              <a:t>Quand une baleine meurt, elle coule (90 % des cas). Sa  carcasse va servir de nourriture pour les </a:t>
            </a:r>
            <a:r>
              <a:rPr lang="fr-CA" b="1" baseline="0" dirty="0" smtClean="0"/>
              <a:t>décomposeurs</a:t>
            </a:r>
            <a:r>
              <a:rPr lang="fr-CA" baseline="0" dirty="0" smtClean="0"/>
              <a:t> (référence à la chaîne alimentaire) de fonds sous-marins. Parmi les décomposeurs et </a:t>
            </a:r>
            <a:r>
              <a:rPr lang="fr-CA" baseline="0" smtClean="0"/>
              <a:t>les détritivores, </a:t>
            </a:r>
            <a:r>
              <a:rPr lang="fr-CA" baseline="0" dirty="0" smtClean="0"/>
              <a:t>on retrouve notamment le crabe des neiges (la contribution du crabe des neiges sur les revenus des pêches en Côte-Nord est de 60 à 75 %).</a:t>
            </a:r>
          </a:p>
          <a:p>
            <a:endParaRPr lang="fr-CA" baseline="0" dirty="0" smtClean="0"/>
          </a:p>
          <a:p>
            <a:r>
              <a:rPr lang="fr-CA" baseline="0" dirty="0" smtClean="0"/>
              <a:t>Il est estimé qu’une baleine peut servir de nourriture pour presque 100 ans pour toutes les espèces qui se trouvent dans les fonds des océans.</a:t>
            </a:r>
          </a:p>
          <a:p>
            <a:endParaRPr lang="fr-CA" baseline="0" dirty="0" smtClean="0"/>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6</a:t>
            </a:fld>
            <a:endParaRPr lang="fr-CA"/>
          </a:p>
        </p:txBody>
      </p:sp>
    </p:spTree>
    <p:extLst>
      <p:ext uri="{BB962C8B-B14F-4D97-AF65-F5344CB8AC3E}">
        <p14:creationId xmlns:p14="http://schemas.microsoft.com/office/powerpoint/2010/main" val="40952214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baseline="0" dirty="0" smtClean="0"/>
              <a:t>Plusieurs activités humaines vont avoir des effets sur les rorquals bleu.</a:t>
            </a:r>
          </a:p>
          <a:p>
            <a:endParaRPr lang="fr-CA" baseline="0" dirty="0" smtClean="0"/>
          </a:p>
          <a:p>
            <a:r>
              <a:rPr lang="fr-CA" baseline="0" dirty="0" smtClean="0"/>
              <a:t>Tout d’abord, la présence de nombreux bateaux dans le Golfe du Saint-Laurent peut causer des accidents car il arrive que les baleines entrent en collision avec les bateaux. Cela est dû au fait que les baleines émettent des sons en continue pour se repérer (elles ont une très mauvaise vue). Les navires, avec leur moteur et leur hélices, entrent en interférence avec le chant de baleines qui ont alors du mal à s’orienter.</a:t>
            </a:r>
          </a:p>
          <a:p>
            <a:endParaRPr lang="fr-CA" baseline="0" dirty="0" smtClean="0"/>
          </a:p>
          <a:p>
            <a:r>
              <a:rPr lang="fr-CA" baseline="0" dirty="0" smtClean="0"/>
              <a:t>Ensuite, la technique de pêche des filets dérivants fait en sorte que certaines baleines restent prisonnières et finissent par mourir d’épuisement et d’asphyxie. Le problème des filets de pêche ne touchent pas seulement les baleines mais plusieurs autres animaux.1</a:t>
            </a:r>
          </a:p>
          <a:p>
            <a:endParaRPr lang="fr-CA" baseline="0" dirty="0" smtClean="0"/>
          </a:p>
          <a:p>
            <a:r>
              <a:rPr lang="fr-CA" baseline="0" dirty="0" smtClean="0"/>
              <a:t>Enfin, les produits toxiques qui se trouvent dans les eaux et dans la nourriture (krill et capelan) vont contaminer la baleine et la faire mourir (principe de </a:t>
            </a:r>
            <a:r>
              <a:rPr lang="fr-CA" b="1" baseline="0" dirty="0" smtClean="0"/>
              <a:t>bioamplification</a:t>
            </a:r>
            <a:r>
              <a:rPr lang="fr-CA" baseline="0" dirty="0" smtClean="0"/>
              <a:t>).</a:t>
            </a:r>
            <a:endParaRPr lang="fr-CA" dirty="0"/>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7</a:t>
            </a:fld>
            <a:endParaRPr lang="fr-CA"/>
          </a:p>
        </p:txBody>
      </p:sp>
    </p:spTree>
    <p:extLst>
      <p:ext uri="{BB962C8B-B14F-4D97-AF65-F5344CB8AC3E}">
        <p14:creationId xmlns:p14="http://schemas.microsoft.com/office/powerpoint/2010/main" val="32244522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t>L’effet le</a:t>
            </a:r>
            <a:r>
              <a:rPr lang="fr-CA" baseline="0" dirty="0" smtClean="0"/>
              <a:t> plus important des changements climatiques est la fonte de la glace. La principale nourriture du Rorqual bleu est le krill. Le krill a besoin de la glace pour s’alimenter et vivre. Ainsi, moins il y a de surface de glace et moins il y a de krill, ce qui aura pour conséquence un manque de nourriture pour les baleines, remettant en cause leur survie. </a:t>
            </a:r>
          </a:p>
          <a:p>
            <a:endParaRPr lang="fr-CA" baseline="0" dirty="0" smtClean="0"/>
          </a:p>
          <a:p>
            <a:r>
              <a:rPr lang="fr-CA" baseline="0" dirty="0" smtClean="0"/>
              <a:t>Aussi, comme il a été vu précédemment, la hausse du trafic maritime va est dommageable pour les baleines. Avec les changements climatiques, les glaces du cercle polaire fondent et de nouvelles voies de navigation maritimes s’ouvrent (comme le passage du Nord-Ouest). Plus de bateaux va entrainer une hausse dans les risques d’accident.</a:t>
            </a:r>
          </a:p>
          <a:p>
            <a:endParaRPr lang="fr-CA" baseline="0" dirty="0" smtClean="0"/>
          </a:p>
          <a:p>
            <a:r>
              <a:rPr lang="fr-CA" baseline="0" dirty="0" smtClean="0"/>
              <a:t>Les histoires de </a:t>
            </a:r>
            <a:r>
              <a:rPr lang="fr-CA" baseline="0" dirty="0" err="1" smtClean="0"/>
              <a:t>Tryphon</a:t>
            </a:r>
            <a:r>
              <a:rPr lang="fr-CA" baseline="0" dirty="0" smtClean="0"/>
              <a:t> le cachalot et celle plus récente de Capitaine Crochet le rorqual commun sont révélatrices des conséquences des activités humaines. </a:t>
            </a:r>
          </a:p>
          <a:p>
            <a:endParaRPr lang="fr-CA" baseline="0" smtClean="0"/>
          </a:p>
          <a:p>
            <a:r>
              <a:rPr lang="fr-CA" baseline="0" smtClean="0"/>
              <a:t>Tryphon</a:t>
            </a:r>
            <a:r>
              <a:rPr lang="fr-CA" baseline="0" dirty="0" smtClean="0"/>
              <a:t> avait la mâchoire emprisonnée par les fils d’un piège à crabe et a fini par mourir de ses blessures. Il s’est échoué sur l’île de Saint-Barnabé, près de Rimouski en 2009.</a:t>
            </a:r>
          </a:p>
          <a:p>
            <a:endParaRPr lang="fr-CA" baseline="0" dirty="0" smtClean="0"/>
          </a:p>
          <a:p>
            <a:r>
              <a:rPr lang="fr-CA" baseline="0" dirty="0" smtClean="0"/>
              <a:t>Capitaine Crochet, dont nous n’avons aucune nouvelle, se retrouve dans la même situation avec un panier les fils d’un piège à crabe enroulés autour de sa mâchoire.</a:t>
            </a:r>
            <a:endParaRPr lang="fr-CA" dirty="0"/>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8</a:t>
            </a:fld>
            <a:endParaRPr lang="fr-CA"/>
          </a:p>
        </p:txBody>
      </p:sp>
    </p:spTree>
    <p:extLst>
      <p:ext uri="{BB962C8B-B14F-4D97-AF65-F5344CB8AC3E}">
        <p14:creationId xmlns:p14="http://schemas.microsoft.com/office/powerpoint/2010/main" val="18864219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b="1" dirty="0" smtClean="0"/>
              <a:t>1</a:t>
            </a:r>
            <a:r>
              <a:rPr lang="fr-CA" b="1" baseline="30000" dirty="0" smtClean="0"/>
              <a:t>er</a:t>
            </a:r>
            <a:r>
              <a:rPr lang="fr-CA" b="1" dirty="0" smtClean="0"/>
              <a:t> point :</a:t>
            </a:r>
          </a:p>
          <a:p>
            <a:r>
              <a:rPr lang="fr-CA" dirty="0" smtClean="0"/>
              <a:t>Quelle</a:t>
            </a:r>
            <a:r>
              <a:rPr lang="fr-CA" baseline="0" dirty="0" smtClean="0"/>
              <a:t> peut être la taille du rorqual bleu ? </a:t>
            </a:r>
            <a:r>
              <a:rPr lang="fr-CA" b="1" baseline="0" dirty="0" smtClean="0"/>
              <a:t>Réponse : 30 mètres.</a:t>
            </a:r>
          </a:p>
          <a:p>
            <a:endParaRPr lang="fr-CA" baseline="0" dirty="0" smtClean="0"/>
          </a:p>
          <a:p>
            <a:r>
              <a:rPr lang="fr-CA" b="1" dirty="0" smtClean="0"/>
              <a:t>2</a:t>
            </a:r>
            <a:r>
              <a:rPr lang="fr-CA" b="1" baseline="30000" dirty="0" smtClean="0"/>
              <a:t>e</a:t>
            </a:r>
            <a:r>
              <a:rPr lang="fr-CA" b="1" dirty="0" smtClean="0"/>
              <a:t> point :</a:t>
            </a:r>
          </a:p>
          <a:p>
            <a:r>
              <a:rPr lang="fr-CA" dirty="0" smtClean="0"/>
              <a:t>Quel est le rôle écologique du</a:t>
            </a:r>
            <a:r>
              <a:rPr lang="fr-CA" baseline="0" dirty="0" smtClean="0"/>
              <a:t> rorqual bleu ? </a:t>
            </a:r>
            <a:r>
              <a:rPr lang="fr-CA" b="1" baseline="0" dirty="0" smtClean="0"/>
              <a:t>Réponse : Nourrir les espèces des grands fonds océaniques.</a:t>
            </a:r>
          </a:p>
          <a:p>
            <a:endParaRPr lang="fr-CA" baseline="0" dirty="0" smtClean="0"/>
          </a:p>
          <a:p>
            <a:r>
              <a:rPr lang="fr-CA" b="1" baseline="0" dirty="0" smtClean="0"/>
              <a:t>3</a:t>
            </a:r>
            <a:r>
              <a:rPr lang="fr-CA" b="1" baseline="30000" dirty="0" smtClean="0"/>
              <a:t>e</a:t>
            </a:r>
            <a:r>
              <a:rPr lang="fr-CA" b="1" baseline="0" dirty="0" smtClean="0"/>
              <a:t> point :</a:t>
            </a:r>
          </a:p>
          <a:p>
            <a:r>
              <a:rPr lang="fr-CA" dirty="0" smtClean="0"/>
              <a:t>Quels sont le</a:t>
            </a:r>
            <a:r>
              <a:rPr lang="fr-CA" baseline="0" dirty="0" smtClean="0"/>
              <a:t> activités humaines qui vont avoir un impact sur le rorqual bleu ? </a:t>
            </a:r>
            <a:r>
              <a:rPr lang="fr-CA" b="1" baseline="0" dirty="0" smtClean="0"/>
              <a:t>Réponses : le trafic maritime (plus important), la technique des filets de pêches dérivants et l’émission de substances toxiques (industries). </a:t>
            </a:r>
          </a:p>
          <a:p>
            <a:endParaRPr lang="fr-CA" b="1" baseline="0" dirty="0" smtClean="0"/>
          </a:p>
          <a:p>
            <a:r>
              <a:rPr lang="fr-CA" b="1" baseline="0" dirty="0" smtClean="0"/>
              <a:t>4</a:t>
            </a:r>
            <a:r>
              <a:rPr lang="fr-CA" b="1" baseline="30000" dirty="0" smtClean="0"/>
              <a:t>e</a:t>
            </a:r>
            <a:r>
              <a:rPr lang="fr-CA" b="1" baseline="0" dirty="0" smtClean="0"/>
              <a:t> point :</a:t>
            </a:r>
          </a:p>
          <a:p>
            <a:r>
              <a:rPr lang="fr-CA" baseline="0" dirty="0" smtClean="0"/>
              <a:t>Quel est l’effet des changements climatiques sur le rorqual bleu ? </a:t>
            </a:r>
            <a:r>
              <a:rPr lang="fr-CA" b="1" baseline="0" dirty="0" smtClean="0"/>
              <a:t>Réponses : La fonte des glaces diminue la quantité de krill, ce qui signifie moins de nourriture pour le rorqual bleu. La libération de voies maritimes avec la fonte de la glace signifie plus de trafic maritime et donc un plus grand risque d’accident entre les baleines et les bateaux. </a:t>
            </a:r>
          </a:p>
          <a:p>
            <a:endParaRPr lang="fr-CA" baseline="0" dirty="0" smtClean="0"/>
          </a:p>
          <a:p>
            <a:endParaRPr lang="fr-CA" dirty="0"/>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9</a:t>
            </a:fld>
            <a:endParaRPr lang="fr-CA"/>
          </a:p>
        </p:txBody>
      </p:sp>
    </p:spTree>
    <p:extLst>
      <p:ext uri="{BB962C8B-B14F-4D97-AF65-F5344CB8AC3E}">
        <p14:creationId xmlns:p14="http://schemas.microsoft.com/office/powerpoint/2010/main" val="30246643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265611" y="1752600"/>
            <a:ext cx="6858002" cy="1828800"/>
          </a:xfrm>
        </p:spPr>
        <p:txBody>
          <a:bodyPr anchor="b">
            <a:normAutofit/>
          </a:bodyPr>
          <a:lstStyle>
            <a:lvl1pPr algn="l">
              <a:defRPr sz="5400"/>
            </a:lvl1pPr>
          </a:lstStyle>
          <a:p>
            <a:r>
              <a:rPr lang="fr-FR" smtClean="0"/>
              <a:t>Modifiez le style du titre</a:t>
            </a:r>
            <a:endParaRPr/>
          </a:p>
        </p:txBody>
      </p:sp>
      <p:sp>
        <p:nvSpPr>
          <p:cNvPr id="3" name="Subtitle 2"/>
          <p:cNvSpPr>
            <a:spLocks noGrp="1"/>
          </p:cNvSpPr>
          <p:nvPr>
            <p:ph type="subTitle" idx="1"/>
          </p:nvPr>
        </p:nvSpPr>
        <p:spPr>
          <a:xfrm>
            <a:off x="4265610" y="3733800"/>
            <a:ext cx="6858002" cy="914400"/>
          </a:xfrm>
        </p:spPr>
        <p:txBody>
          <a:bodyPr/>
          <a:lstStyle>
            <a:lvl1pPr marL="0" indent="0" algn="l">
              <a:spcBef>
                <a:spcPts val="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Modifiez le style des sous-titres du masque</a:t>
            </a:r>
            <a:endParaRPr/>
          </a:p>
        </p:txBody>
      </p:sp>
    </p:spTree>
    <p:extLst>
      <p:ext uri="{BB962C8B-B14F-4D97-AF65-F5344CB8AC3E}">
        <p14:creationId xmlns:p14="http://schemas.microsoft.com/office/powerpoint/2010/main" val="2981203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rois images avec légende ">
    <p:spTree>
      <p:nvGrpSpPr>
        <p:cNvPr id="1" name=""/>
        <p:cNvGrpSpPr/>
        <p:nvPr/>
      </p:nvGrpSpPr>
      <p:grpSpPr>
        <a:xfrm>
          <a:off x="0" y="0"/>
          <a:ext cx="0" cy="0"/>
          <a:chOff x="0" y="0"/>
          <a:chExt cx="0" cy="0"/>
        </a:xfrm>
      </p:grpSpPr>
      <p:sp>
        <p:nvSpPr>
          <p:cNvPr id="6" name="Date Placeholder 5"/>
          <p:cNvSpPr>
            <a:spLocks noGrp="1"/>
          </p:cNvSpPr>
          <p:nvPr>
            <p:ph type="dt" sz="half" idx="10"/>
          </p:nvPr>
        </p:nvSpPr>
        <p:spPr/>
        <p:txBody>
          <a:bodyPr/>
          <a:lstStyle/>
          <a:p>
            <a:fld id="{4CF99945-0A15-4715-AB6C-F5E56CF20F70}" type="datetimeFigureOut">
              <a:rPr lang="en-US"/>
              <a:pPr/>
              <a:t>9/9/2013</a:t>
            </a:fld>
            <a:endParaRPr/>
          </a:p>
        </p:txBody>
      </p:sp>
      <p:sp>
        <p:nvSpPr>
          <p:cNvPr id="7" name="Footer Placeholder 6"/>
          <p:cNvSpPr>
            <a:spLocks noGrp="1"/>
          </p:cNvSpPr>
          <p:nvPr>
            <p:ph type="ftr" sz="quarter" idx="11"/>
          </p:nvPr>
        </p:nvSpPr>
        <p:spPr/>
        <p:txBody>
          <a:bodyPr/>
          <a:lstStyle/>
          <a:p>
            <a:endParaRPr/>
          </a:p>
        </p:txBody>
      </p:sp>
      <p:sp>
        <p:nvSpPr>
          <p:cNvPr id="8" name="Slide Number Placeholder 7"/>
          <p:cNvSpPr>
            <a:spLocks noGrp="1"/>
          </p:cNvSpPr>
          <p:nvPr>
            <p:ph type="sldNum" sz="quarter" idx="12"/>
          </p:nvPr>
        </p:nvSpPr>
        <p:spPr/>
        <p:txBody>
          <a:bodyPr/>
          <a:lstStyle/>
          <a:p>
            <a:fld id="{022B156B-59AE-415F-B24B-8756D48BB977}" type="slidenum">
              <a:rPr/>
              <a:pPr/>
              <a:t>‹N°›</a:t>
            </a:fld>
            <a:endParaRPr/>
          </a:p>
        </p:txBody>
      </p:sp>
      <p:grpSp>
        <p:nvGrpSpPr>
          <p:cNvPr id="84" name="Group 83"/>
          <p:cNvGrpSpPr>
            <a:grpSpLocks noChangeAspect="1"/>
          </p:cNvGrpSpPr>
          <p:nvPr/>
        </p:nvGrpSpPr>
        <p:grpSpPr>
          <a:xfrm rot="16200000" flipV="1">
            <a:off x="274315" y="1102304"/>
            <a:ext cx="5053664" cy="4411852"/>
            <a:chOff x="895350" y="3313113"/>
            <a:chExt cx="3613151" cy="2790825"/>
          </a:xfrm>
          <a:solidFill>
            <a:schemeClr val="tx1">
              <a:lumMod val="50000"/>
            </a:schemeClr>
          </a:solidFill>
        </p:grpSpPr>
        <p:sp>
          <p:nvSpPr>
            <p:cNvPr id="85"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86"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87"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88"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89"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0"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1"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2"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3"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4"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5"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6"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sp>
        <p:nvSpPr>
          <p:cNvPr id="97" name="Picture Placeholder 33"/>
          <p:cNvSpPr>
            <a:spLocks noGrp="1"/>
          </p:cNvSpPr>
          <p:nvPr>
            <p:ph type="pic" sz="quarter" idx="17"/>
          </p:nvPr>
        </p:nvSpPr>
        <p:spPr>
          <a:xfrm>
            <a:off x="840795" y="1020193"/>
            <a:ext cx="3886200" cy="4572000"/>
          </a:xfrm>
          <a:solidFill>
            <a:schemeClr val="bg2"/>
          </a:solidFill>
          <a:ln w="38100">
            <a:solidFill>
              <a:schemeClr val="bg1"/>
            </a:solidFill>
          </a:ln>
        </p:spPr>
        <p:txBody>
          <a:bodyPr/>
          <a:lstStyle>
            <a:lvl1pPr marL="0" indent="0" algn="ctr">
              <a:buNone/>
              <a:defRPr/>
            </a:lvl1pPr>
          </a:lstStyle>
          <a:p>
            <a:r>
              <a:rPr lang="fr-FR" smtClean="0"/>
              <a:t>Cliquez sur l'icône pour ajouter une image</a:t>
            </a:r>
            <a:endParaRPr/>
          </a:p>
        </p:txBody>
      </p:sp>
      <p:grpSp>
        <p:nvGrpSpPr>
          <p:cNvPr id="98" name="Group 97"/>
          <p:cNvGrpSpPr/>
          <p:nvPr/>
        </p:nvGrpSpPr>
        <p:grpSpPr>
          <a:xfrm>
            <a:off x="5322489" y="319177"/>
            <a:ext cx="3389607" cy="2710838"/>
            <a:chOff x="895350" y="3313113"/>
            <a:chExt cx="3613151" cy="2790825"/>
          </a:xfrm>
          <a:solidFill>
            <a:schemeClr val="tx1">
              <a:lumMod val="50000"/>
            </a:schemeClr>
          </a:solidFill>
        </p:grpSpPr>
        <p:sp>
          <p:nvSpPr>
            <p:cNvPr id="99"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0"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1"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2"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3"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4"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5"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6"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7"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8"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9"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0"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sp>
        <p:nvSpPr>
          <p:cNvPr id="111" name="Picture Placeholder 33"/>
          <p:cNvSpPr>
            <a:spLocks noGrp="1" noChangeAspect="1"/>
          </p:cNvSpPr>
          <p:nvPr>
            <p:ph type="pic" sz="quarter" idx="18"/>
          </p:nvPr>
        </p:nvSpPr>
        <p:spPr>
          <a:xfrm>
            <a:off x="5546780" y="529603"/>
            <a:ext cx="2993366" cy="2305338"/>
          </a:xfrm>
          <a:solidFill>
            <a:schemeClr val="bg2"/>
          </a:solidFill>
          <a:ln w="38100">
            <a:solidFill>
              <a:schemeClr val="bg1"/>
            </a:solidFill>
          </a:ln>
        </p:spPr>
        <p:txBody>
          <a:bodyPr/>
          <a:lstStyle>
            <a:lvl1pPr marL="0" indent="0" algn="ctr">
              <a:buNone/>
              <a:defRPr/>
            </a:lvl1pPr>
          </a:lstStyle>
          <a:p>
            <a:r>
              <a:rPr lang="fr-FR" smtClean="0"/>
              <a:t>Cliquez sur l'icône pour ajouter une image</a:t>
            </a:r>
            <a:endParaRPr/>
          </a:p>
        </p:txBody>
      </p:sp>
      <p:grpSp>
        <p:nvGrpSpPr>
          <p:cNvPr id="112" name="Group 111"/>
          <p:cNvGrpSpPr/>
          <p:nvPr/>
        </p:nvGrpSpPr>
        <p:grpSpPr>
          <a:xfrm>
            <a:off x="5322489" y="3436140"/>
            <a:ext cx="3389607" cy="2710838"/>
            <a:chOff x="895350" y="3313113"/>
            <a:chExt cx="3613151" cy="2790825"/>
          </a:xfrm>
          <a:solidFill>
            <a:schemeClr val="tx1">
              <a:lumMod val="50000"/>
            </a:schemeClr>
          </a:solidFill>
        </p:grpSpPr>
        <p:sp>
          <p:nvSpPr>
            <p:cNvPr id="113"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4"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5"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6"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7"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8"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9"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20"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21"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22"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23"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24"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sp>
        <p:nvSpPr>
          <p:cNvPr id="125" name="Picture Placeholder 33"/>
          <p:cNvSpPr>
            <a:spLocks noGrp="1" noChangeAspect="1"/>
          </p:cNvSpPr>
          <p:nvPr>
            <p:ph type="pic" sz="quarter" idx="19"/>
          </p:nvPr>
        </p:nvSpPr>
        <p:spPr>
          <a:xfrm>
            <a:off x="5546780" y="3646566"/>
            <a:ext cx="2993366" cy="2305338"/>
          </a:xfrm>
          <a:solidFill>
            <a:schemeClr val="bg2"/>
          </a:solidFill>
          <a:ln w="38100">
            <a:solidFill>
              <a:schemeClr val="bg1"/>
            </a:solidFill>
          </a:ln>
        </p:spPr>
        <p:txBody>
          <a:bodyPr/>
          <a:lstStyle>
            <a:lvl1pPr marL="0" indent="0" algn="ctr">
              <a:buNone/>
              <a:defRPr/>
            </a:lvl1pPr>
          </a:lstStyle>
          <a:p>
            <a:r>
              <a:rPr lang="fr-FR" smtClean="0"/>
              <a:t>Cliquez sur l'icône pour ajouter une image</a:t>
            </a:r>
            <a:endParaRPr/>
          </a:p>
        </p:txBody>
      </p:sp>
      <p:sp>
        <p:nvSpPr>
          <p:cNvPr id="126" name="Text Placeholder 3"/>
          <p:cNvSpPr>
            <a:spLocks noGrp="1"/>
          </p:cNvSpPr>
          <p:nvPr>
            <p:ph type="body" sz="half" idx="21"/>
          </p:nvPr>
        </p:nvSpPr>
        <p:spPr>
          <a:xfrm>
            <a:off x="9066214" y="2048893"/>
            <a:ext cx="2286000" cy="2514599"/>
          </a:xfrm>
        </p:spPr>
        <p:txBody>
          <a:bodyPr anchor="ct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Tree>
    <p:extLst>
      <p:ext uri="{BB962C8B-B14F-4D97-AF65-F5344CB8AC3E}">
        <p14:creationId xmlns:p14="http://schemas.microsoft.com/office/powerpoint/2010/main" val="787425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7511732" y="1330347"/>
            <a:ext cx="3840480" cy="2103120"/>
          </a:xfrm>
        </p:spPr>
        <p:txBody>
          <a:bodyPr anchor="b">
            <a:normAutofit/>
          </a:bodyPr>
          <a:lstStyle>
            <a:lvl1pPr>
              <a:defRPr sz="3600"/>
            </a:lvl1pPr>
          </a:lstStyle>
          <a:p>
            <a:r>
              <a:rPr lang="fr-FR" smtClean="0"/>
              <a:t>Modifiez le style du titre</a:t>
            </a:r>
            <a:endParaRPr/>
          </a:p>
        </p:txBody>
      </p:sp>
      <p:sp>
        <p:nvSpPr>
          <p:cNvPr id="3" name="Content Placeholder 2"/>
          <p:cNvSpPr>
            <a:spLocks noGrp="1"/>
          </p:cNvSpPr>
          <p:nvPr>
            <p:ph idx="1"/>
          </p:nvPr>
        </p:nvSpPr>
        <p:spPr>
          <a:xfrm>
            <a:off x="836613" y="914400"/>
            <a:ext cx="6172201" cy="5029200"/>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Text Placeholder 3"/>
          <p:cNvSpPr>
            <a:spLocks noGrp="1"/>
          </p:cNvSpPr>
          <p:nvPr>
            <p:ph type="body" sz="half" idx="2"/>
          </p:nvPr>
        </p:nvSpPr>
        <p:spPr>
          <a:xfrm>
            <a:off x="7511732" y="3555523"/>
            <a:ext cx="3840480" cy="2388077"/>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Date Placeholder 4"/>
          <p:cNvSpPr>
            <a:spLocks noGrp="1"/>
          </p:cNvSpPr>
          <p:nvPr>
            <p:ph type="dt" sz="half" idx="10"/>
          </p:nvPr>
        </p:nvSpPr>
        <p:spPr>
          <a:xfrm>
            <a:off x="8075611" y="6019801"/>
            <a:ext cx="1396260" cy="228600"/>
          </a:xfrm>
        </p:spPr>
        <p:txBody>
          <a:bodyPr/>
          <a:lstStyle/>
          <a:p>
            <a:fld id="{4CF99945-0A15-4715-AB6C-F5E56CF20F70}" type="datetimeFigureOut">
              <a:rPr lang="en-US"/>
              <a:t>9/9/2013</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a:xfrm>
            <a:off x="1065213" y="6019801"/>
            <a:ext cx="762000" cy="228600"/>
          </a:xfrm>
        </p:spPr>
        <p:txBody>
          <a:bodyPr/>
          <a:lstStyle>
            <a:lvl1pPr algn="l">
              <a:defRPr/>
            </a:lvl1pPr>
          </a:lstStyle>
          <a:p>
            <a:fld id="{022B156B-59AE-415F-B24B-8756D48BB977}" type="slidenum">
              <a:rPr/>
              <a:pPr/>
              <a:t>‹N°›</a:t>
            </a:fld>
            <a:endParaRPr/>
          </a:p>
        </p:txBody>
      </p:sp>
    </p:spTree>
    <p:extLst>
      <p:ext uri="{BB962C8B-B14F-4D97-AF65-F5344CB8AC3E}">
        <p14:creationId xmlns:p14="http://schemas.microsoft.com/office/powerpoint/2010/main" val="1239762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grpSp>
        <p:nvGrpSpPr>
          <p:cNvPr id="8" name="Group 7"/>
          <p:cNvGrpSpPr/>
          <p:nvPr/>
        </p:nvGrpSpPr>
        <p:grpSpPr>
          <a:xfrm>
            <a:off x="595546" y="781398"/>
            <a:ext cx="6433398" cy="5053665"/>
            <a:chOff x="5162444" y="781398"/>
            <a:chExt cx="6433398" cy="5053665"/>
          </a:xfrm>
        </p:grpSpPr>
        <p:sp>
          <p:nvSpPr>
            <p:cNvPr id="9" name="Freeform 42"/>
            <p:cNvSpPr>
              <a:spLocks/>
            </p:cNvSpPr>
            <p:nvPr/>
          </p:nvSpPr>
          <p:spPr bwMode="auto">
            <a:xfrm rot="16200000" flipV="1">
              <a:off x="3342557" y="3275021"/>
              <a:ext cx="3827994" cy="17568"/>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0" name="Freeform 43"/>
            <p:cNvSpPr>
              <a:spLocks/>
            </p:cNvSpPr>
            <p:nvPr/>
          </p:nvSpPr>
          <p:spPr bwMode="auto">
            <a:xfrm rot="16200000" flipV="1">
              <a:off x="9565728" y="3299447"/>
              <a:ext cx="3836876" cy="17568"/>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grpSp>
          <p:nvGrpSpPr>
            <p:cNvPr id="11" name="Group 10"/>
            <p:cNvGrpSpPr/>
            <p:nvPr/>
          </p:nvGrpSpPr>
          <p:grpSpPr>
            <a:xfrm>
              <a:off x="5814205" y="859113"/>
              <a:ext cx="5129146" cy="4880471"/>
              <a:chOff x="7856559" y="859113"/>
              <a:chExt cx="3086791" cy="4880471"/>
            </a:xfrm>
          </p:grpSpPr>
          <p:sp>
            <p:nvSpPr>
              <p:cNvPr id="20" name="Freeform 41"/>
              <p:cNvSpPr>
                <a:spLocks/>
              </p:cNvSpPr>
              <p:nvPr/>
            </p:nvSpPr>
            <p:spPr bwMode="auto">
              <a:xfrm rot="16200000" flipV="1">
                <a:off x="9392183" y="4188416"/>
                <a:ext cx="15544" cy="3086791"/>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21" name="Freeform 44"/>
              <p:cNvSpPr>
                <a:spLocks/>
              </p:cNvSpPr>
              <p:nvPr/>
            </p:nvSpPr>
            <p:spPr bwMode="auto">
              <a:xfrm rot="16200000" flipV="1">
                <a:off x="9366943" y="-651271"/>
                <a:ext cx="13322" cy="3034090"/>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grpSp>
        <p:sp>
          <p:nvSpPr>
            <p:cNvPr id="12" name="Freeform 45"/>
            <p:cNvSpPr>
              <a:spLocks noEditPoints="1"/>
            </p:cNvSpPr>
            <p:nvPr/>
          </p:nvSpPr>
          <p:spPr bwMode="auto">
            <a:xfrm rot="16200000" flipV="1">
              <a:off x="5186001" y="5323012"/>
              <a:ext cx="477390" cy="524504"/>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3" name="Freeform 46"/>
            <p:cNvSpPr>
              <a:spLocks noEditPoints="1"/>
            </p:cNvSpPr>
            <p:nvPr/>
          </p:nvSpPr>
          <p:spPr bwMode="auto">
            <a:xfrm rot="16200000" flipV="1">
              <a:off x="5197295" y="5324846"/>
              <a:ext cx="477390" cy="511956"/>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4" name="Freeform 47"/>
            <p:cNvSpPr>
              <a:spLocks noEditPoints="1"/>
            </p:cNvSpPr>
            <p:nvPr/>
          </p:nvSpPr>
          <p:spPr bwMode="auto">
            <a:xfrm rot="16200000" flipV="1">
              <a:off x="11076843" y="5321082"/>
              <a:ext cx="508476" cy="519485"/>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5" name="Freeform 48"/>
            <p:cNvSpPr>
              <a:spLocks noEditPoints="1"/>
            </p:cNvSpPr>
            <p:nvPr/>
          </p:nvSpPr>
          <p:spPr bwMode="auto">
            <a:xfrm rot="16200000" flipV="1">
              <a:off x="11093207" y="5321324"/>
              <a:ext cx="470728" cy="534543"/>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6" name="Freeform 49"/>
            <p:cNvSpPr>
              <a:spLocks noEditPoints="1"/>
            </p:cNvSpPr>
            <p:nvPr/>
          </p:nvSpPr>
          <p:spPr bwMode="auto">
            <a:xfrm rot="16200000" flipV="1">
              <a:off x="11051654" y="771453"/>
              <a:ext cx="468508" cy="519485"/>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7" name="Freeform 50"/>
            <p:cNvSpPr>
              <a:spLocks noEditPoints="1"/>
            </p:cNvSpPr>
            <p:nvPr/>
          </p:nvSpPr>
          <p:spPr bwMode="auto">
            <a:xfrm rot="16200000" flipV="1">
              <a:off x="11044126" y="786511"/>
              <a:ext cx="468508" cy="489370"/>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8" name="Freeform 51"/>
            <p:cNvSpPr>
              <a:spLocks noEditPoints="1"/>
            </p:cNvSpPr>
            <p:nvPr/>
          </p:nvSpPr>
          <p:spPr bwMode="auto">
            <a:xfrm rot="16200000" flipV="1">
              <a:off x="5232723" y="721157"/>
              <a:ext cx="424100" cy="544581"/>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9" name="Freeform 52"/>
            <p:cNvSpPr>
              <a:spLocks noEditPoints="1"/>
            </p:cNvSpPr>
            <p:nvPr/>
          </p:nvSpPr>
          <p:spPr bwMode="auto">
            <a:xfrm rot="16200000" flipV="1">
              <a:off x="5241796" y="749729"/>
              <a:ext cx="428541" cy="491879"/>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grpSp>
      <p:sp>
        <p:nvSpPr>
          <p:cNvPr id="2" name="Title 1"/>
          <p:cNvSpPr>
            <a:spLocks noGrp="1"/>
          </p:cNvSpPr>
          <p:nvPr>
            <p:ph type="title"/>
          </p:nvPr>
        </p:nvSpPr>
        <p:spPr>
          <a:xfrm>
            <a:off x="7492891" y="1330347"/>
            <a:ext cx="3840480" cy="2103120"/>
          </a:xfrm>
        </p:spPr>
        <p:txBody>
          <a:bodyPr anchor="b">
            <a:normAutofit/>
          </a:bodyPr>
          <a:lstStyle>
            <a:lvl1pPr>
              <a:defRPr sz="3600"/>
            </a:lvl1pPr>
          </a:lstStyle>
          <a:p>
            <a:r>
              <a:rPr lang="fr-FR" smtClean="0"/>
              <a:t>Modifiez le style du titre</a:t>
            </a:r>
            <a:endParaRPr/>
          </a:p>
        </p:txBody>
      </p:sp>
      <p:sp>
        <p:nvSpPr>
          <p:cNvPr id="3" name="Picture Placeholder 2"/>
          <p:cNvSpPr>
            <a:spLocks noGrp="1"/>
          </p:cNvSpPr>
          <p:nvPr>
            <p:ph type="pic" idx="1"/>
          </p:nvPr>
        </p:nvSpPr>
        <p:spPr>
          <a:xfrm>
            <a:off x="836613" y="1031195"/>
            <a:ext cx="5943600" cy="4572000"/>
          </a:xfrm>
          <a:solidFill>
            <a:schemeClr val="accent2">
              <a:lumMod val="40000"/>
              <a:lumOff val="60000"/>
            </a:schemeClr>
          </a:solidFill>
          <a:ln w="38100">
            <a:solidFill>
              <a:schemeClr val="bg1"/>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Cliquez sur l'icône pour ajouter une image</a:t>
            </a:r>
            <a:endParaRPr/>
          </a:p>
        </p:txBody>
      </p:sp>
      <p:sp>
        <p:nvSpPr>
          <p:cNvPr id="4" name="Text Placeholder 3"/>
          <p:cNvSpPr>
            <a:spLocks noGrp="1"/>
          </p:cNvSpPr>
          <p:nvPr>
            <p:ph type="body" sz="half" idx="2"/>
          </p:nvPr>
        </p:nvSpPr>
        <p:spPr>
          <a:xfrm>
            <a:off x="7492891" y="3555521"/>
            <a:ext cx="3840480" cy="2168517"/>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4CF99945-0A15-4715-AB6C-F5E56CF20F70}" type="datetimeFigureOut">
              <a:rPr lang="en-US"/>
              <a:t>9/9/2013</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022B156B-59AE-415F-B24B-8756D48BB977}" type="slidenum">
              <a:rPr/>
              <a:t>‹N°›</a:t>
            </a:fld>
            <a:endParaRPr/>
          </a:p>
        </p:txBody>
      </p:sp>
    </p:spTree>
    <p:extLst>
      <p:ext uri="{BB962C8B-B14F-4D97-AF65-F5344CB8AC3E}">
        <p14:creationId xmlns:p14="http://schemas.microsoft.com/office/powerpoint/2010/main" val="2659575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a:p>
        </p:txBody>
      </p:sp>
      <p:sp>
        <p:nvSpPr>
          <p:cNvPr id="3" name="Vertical Text Placeholder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Date Placeholder 3"/>
          <p:cNvSpPr>
            <a:spLocks noGrp="1"/>
          </p:cNvSpPr>
          <p:nvPr>
            <p:ph type="dt" sz="half" idx="10"/>
          </p:nvPr>
        </p:nvSpPr>
        <p:spPr/>
        <p:txBody>
          <a:bodyPr/>
          <a:lstStyle/>
          <a:p>
            <a:fld id="{4CF99945-0A15-4715-AB6C-F5E56CF20F70}" type="datetimeFigureOut">
              <a:rPr lang="en-US"/>
              <a:t>9/9/2013</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022B156B-59AE-415F-B24B-8756D48BB977}" type="slidenum">
              <a:rPr/>
              <a:t>‹N°›</a:t>
            </a:fld>
            <a:endParaRPr/>
          </a:p>
        </p:txBody>
      </p:sp>
    </p:spTree>
    <p:extLst>
      <p:ext uri="{BB962C8B-B14F-4D97-AF65-F5344CB8AC3E}">
        <p14:creationId xmlns:p14="http://schemas.microsoft.com/office/powerpoint/2010/main" val="2447936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extLst mod="1">
    <p:ext uri="{DCECCB84-F9BA-43D5-87BE-67443E8EF086}">
      <p15:sldGuideLst xmlns:p15="http://schemas.microsoft.com/office/powerpoint/2012/main">
        <p15:guide id="1" orient="horz" pos="216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624268" y="304800"/>
            <a:ext cx="1729531" cy="5676900"/>
          </a:xfrm>
        </p:spPr>
        <p:txBody>
          <a:bodyPr vert="eaVert"/>
          <a:lstStyle/>
          <a:p>
            <a:r>
              <a:rPr lang="fr-FR" smtClean="0"/>
              <a:t>Modifiez le style du titre</a:t>
            </a:r>
            <a:endParaRPr/>
          </a:p>
        </p:txBody>
      </p:sp>
      <p:sp>
        <p:nvSpPr>
          <p:cNvPr id="3" name="Vertical Text Placeholder 2"/>
          <p:cNvSpPr>
            <a:spLocks noGrp="1"/>
          </p:cNvSpPr>
          <p:nvPr>
            <p:ph type="body" orient="vert" idx="1"/>
          </p:nvPr>
        </p:nvSpPr>
        <p:spPr>
          <a:xfrm>
            <a:off x="838199" y="304800"/>
            <a:ext cx="8633671" cy="5676900"/>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Date Placeholder 3"/>
          <p:cNvSpPr>
            <a:spLocks noGrp="1"/>
          </p:cNvSpPr>
          <p:nvPr>
            <p:ph type="dt" sz="half" idx="10"/>
          </p:nvPr>
        </p:nvSpPr>
        <p:spPr/>
        <p:txBody>
          <a:bodyPr/>
          <a:lstStyle/>
          <a:p>
            <a:fld id="{4CF99945-0A15-4715-AB6C-F5E56CF20F70}" type="datetimeFigureOut">
              <a:rPr lang="en-US"/>
              <a:t>9/9/2013</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022B156B-59AE-415F-B24B-8756D48BB977}" type="slidenum">
              <a:rPr/>
              <a:t>‹N°›</a:t>
            </a:fld>
            <a:endParaRPr/>
          </a:p>
        </p:txBody>
      </p:sp>
    </p:spTree>
    <p:extLst>
      <p:ext uri="{BB962C8B-B14F-4D97-AF65-F5344CB8AC3E}">
        <p14:creationId xmlns:p14="http://schemas.microsoft.com/office/powerpoint/2010/main" val="4205803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a:p>
        </p:txBody>
      </p:sp>
      <p:sp>
        <p:nvSpPr>
          <p:cNvPr id="3" name="Content Placeholder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Date Placeholder 3"/>
          <p:cNvSpPr>
            <a:spLocks noGrp="1"/>
          </p:cNvSpPr>
          <p:nvPr>
            <p:ph type="dt" sz="half" idx="10"/>
          </p:nvPr>
        </p:nvSpPr>
        <p:spPr/>
        <p:txBody>
          <a:bodyPr/>
          <a:lstStyle/>
          <a:p>
            <a:fld id="{4CF99945-0A15-4715-AB6C-F5E56CF20F70}" type="datetimeFigureOut">
              <a:rPr lang="en-US"/>
              <a:t>9/9/2013</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022B156B-59AE-415F-B24B-8756D48BB977}" type="slidenum">
              <a:rPr/>
              <a:t>‹N°›</a:t>
            </a:fld>
            <a:endParaRPr/>
          </a:p>
        </p:txBody>
      </p:sp>
    </p:spTree>
    <p:extLst>
      <p:ext uri="{BB962C8B-B14F-4D97-AF65-F5344CB8AC3E}">
        <p14:creationId xmlns:p14="http://schemas.microsoft.com/office/powerpoint/2010/main" val="339630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265613" y="1828800"/>
            <a:ext cx="6858002" cy="1828800"/>
          </a:xfrm>
        </p:spPr>
        <p:txBody>
          <a:bodyPr anchor="b">
            <a:normAutofit/>
          </a:bodyPr>
          <a:lstStyle>
            <a:lvl1pPr>
              <a:defRPr sz="4400"/>
            </a:lvl1pPr>
          </a:lstStyle>
          <a:p>
            <a:r>
              <a:rPr lang="fr-FR" smtClean="0"/>
              <a:t>Modifiez le style du titre</a:t>
            </a:r>
            <a:endParaRPr/>
          </a:p>
        </p:txBody>
      </p:sp>
      <p:sp>
        <p:nvSpPr>
          <p:cNvPr id="3" name="Text Placeholder 2"/>
          <p:cNvSpPr>
            <a:spLocks noGrp="1"/>
          </p:cNvSpPr>
          <p:nvPr>
            <p:ph type="body" idx="1"/>
          </p:nvPr>
        </p:nvSpPr>
        <p:spPr>
          <a:xfrm>
            <a:off x="4265610" y="3733800"/>
            <a:ext cx="6858002" cy="914400"/>
          </a:xfrm>
        </p:spPr>
        <p:txBody>
          <a:bodyPr/>
          <a:lstStyle>
            <a:lvl1pPr marL="0" indent="0">
              <a:spcBef>
                <a:spcPts val="0"/>
              </a:spcBef>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Modifiez les styles du texte du masque</a:t>
            </a:r>
          </a:p>
        </p:txBody>
      </p:sp>
    </p:spTree>
    <p:extLst>
      <p:ext uri="{BB962C8B-B14F-4D97-AF65-F5344CB8AC3E}">
        <p14:creationId xmlns:p14="http://schemas.microsoft.com/office/powerpoint/2010/main" val="1229257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a:p>
        </p:txBody>
      </p:sp>
      <p:sp>
        <p:nvSpPr>
          <p:cNvPr id="3" name="Content Placeholder 2"/>
          <p:cNvSpPr>
            <a:spLocks noGrp="1"/>
          </p:cNvSpPr>
          <p:nvPr>
            <p:ph sz="half" idx="1"/>
          </p:nvPr>
        </p:nvSpPr>
        <p:spPr>
          <a:xfrm>
            <a:off x="1065212" y="1825625"/>
            <a:ext cx="4954588" cy="4187952"/>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Content Placeholder 3"/>
          <p:cNvSpPr>
            <a:spLocks noGrp="1"/>
          </p:cNvSpPr>
          <p:nvPr>
            <p:ph sz="half" idx="2"/>
          </p:nvPr>
        </p:nvSpPr>
        <p:spPr>
          <a:xfrm>
            <a:off x="6172200" y="1825625"/>
            <a:ext cx="4951414" cy="4187952"/>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5" name="Date Placeholder 4"/>
          <p:cNvSpPr>
            <a:spLocks noGrp="1"/>
          </p:cNvSpPr>
          <p:nvPr>
            <p:ph type="dt" sz="half" idx="10"/>
          </p:nvPr>
        </p:nvSpPr>
        <p:spPr/>
        <p:txBody>
          <a:bodyPr/>
          <a:lstStyle/>
          <a:p>
            <a:fld id="{4CF99945-0A15-4715-AB6C-F5E56CF20F70}" type="datetimeFigureOut">
              <a:rPr lang="en-US"/>
              <a:t>9/9/2013</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022B156B-59AE-415F-B24B-8756D48BB977}" type="slidenum">
              <a:rPr/>
              <a:t>‹N°›</a:t>
            </a:fld>
            <a:endParaRPr/>
          </a:p>
        </p:txBody>
      </p:sp>
    </p:spTree>
    <p:extLst>
      <p:ext uri="{BB962C8B-B14F-4D97-AF65-F5344CB8AC3E}">
        <p14:creationId xmlns:p14="http://schemas.microsoft.com/office/powerpoint/2010/main" val="2972755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a:p>
        </p:txBody>
      </p:sp>
      <p:sp>
        <p:nvSpPr>
          <p:cNvPr id="3" name="Text Placeholder 2"/>
          <p:cNvSpPr>
            <a:spLocks noGrp="1"/>
          </p:cNvSpPr>
          <p:nvPr>
            <p:ph type="body" idx="1"/>
          </p:nvPr>
        </p:nvSpPr>
        <p:spPr>
          <a:xfrm>
            <a:off x="1069848" y="1681163"/>
            <a:ext cx="4956048" cy="823912"/>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Content Placeholder 3"/>
          <p:cNvSpPr>
            <a:spLocks noGrp="1"/>
          </p:cNvSpPr>
          <p:nvPr>
            <p:ph sz="half" idx="2"/>
          </p:nvPr>
        </p:nvSpPr>
        <p:spPr>
          <a:xfrm>
            <a:off x="1069848" y="2505075"/>
            <a:ext cx="4956048" cy="3476625"/>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5" name="Text Placeholder 4"/>
          <p:cNvSpPr>
            <a:spLocks noGrp="1"/>
          </p:cNvSpPr>
          <p:nvPr>
            <p:ph type="body" sz="quarter" idx="3"/>
          </p:nvPr>
        </p:nvSpPr>
        <p:spPr>
          <a:xfrm>
            <a:off x="6172200" y="1681163"/>
            <a:ext cx="4956048" cy="823912"/>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Content Placeholder 5"/>
          <p:cNvSpPr>
            <a:spLocks noGrp="1"/>
          </p:cNvSpPr>
          <p:nvPr>
            <p:ph sz="quarter" idx="4"/>
          </p:nvPr>
        </p:nvSpPr>
        <p:spPr>
          <a:xfrm>
            <a:off x="6172200" y="2505075"/>
            <a:ext cx="4956048" cy="3476625"/>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7" name="Date Placeholder 6"/>
          <p:cNvSpPr>
            <a:spLocks noGrp="1"/>
          </p:cNvSpPr>
          <p:nvPr>
            <p:ph type="dt" sz="half" idx="10"/>
          </p:nvPr>
        </p:nvSpPr>
        <p:spPr/>
        <p:txBody>
          <a:bodyPr/>
          <a:lstStyle/>
          <a:p>
            <a:fld id="{4CF99945-0A15-4715-AB6C-F5E56CF20F70}" type="datetimeFigureOut">
              <a:rPr lang="en-US"/>
              <a:t>9/9/2013</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022B156B-59AE-415F-B24B-8756D48BB977}" type="slidenum">
              <a:rPr/>
              <a:t>‹N°›</a:t>
            </a:fld>
            <a:endParaRPr/>
          </a:p>
        </p:txBody>
      </p:sp>
    </p:spTree>
    <p:extLst>
      <p:ext uri="{BB962C8B-B14F-4D97-AF65-F5344CB8AC3E}">
        <p14:creationId xmlns:p14="http://schemas.microsoft.com/office/powerpoint/2010/main" val="2318571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a:p>
        </p:txBody>
      </p:sp>
      <p:sp>
        <p:nvSpPr>
          <p:cNvPr id="3" name="Date Placeholder 2"/>
          <p:cNvSpPr>
            <a:spLocks noGrp="1"/>
          </p:cNvSpPr>
          <p:nvPr>
            <p:ph type="dt" sz="half" idx="10"/>
          </p:nvPr>
        </p:nvSpPr>
        <p:spPr/>
        <p:txBody>
          <a:bodyPr/>
          <a:lstStyle/>
          <a:p>
            <a:fld id="{4CF99945-0A15-4715-AB6C-F5E56CF20F70}" type="datetimeFigureOut">
              <a:rPr lang="en-US"/>
              <a:t>9/9/2013</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022B156B-59AE-415F-B24B-8756D48BB977}" type="slidenum">
              <a:rPr/>
              <a:t>‹N°›</a:t>
            </a:fld>
            <a:endParaRPr/>
          </a:p>
        </p:txBody>
      </p:sp>
    </p:spTree>
    <p:extLst>
      <p:ext uri="{BB962C8B-B14F-4D97-AF65-F5344CB8AC3E}">
        <p14:creationId xmlns:p14="http://schemas.microsoft.com/office/powerpoint/2010/main" val="3512816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F99945-0A15-4715-AB6C-F5E56CF20F70}" type="datetimeFigureOut">
              <a:rPr lang="en-US"/>
              <a:t>9/9/2013</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022B156B-59AE-415F-B24B-8756D48BB977}" type="slidenum">
              <a:rPr/>
              <a:t>‹N°›</a:t>
            </a:fld>
            <a:endParaRPr/>
          </a:p>
        </p:txBody>
      </p:sp>
    </p:spTree>
    <p:extLst>
      <p:ext uri="{BB962C8B-B14F-4D97-AF65-F5344CB8AC3E}">
        <p14:creationId xmlns:p14="http://schemas.microsoft.com/office/powerpoint/2010/main" val="847874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Deux images avec légende">
    <p:spTree>
      <p:nvGrpSpPr>
        <p:cNvPr id="1" name=""/>
        <p:cNvGrpSpPr/>
        <p:nvPr/>
      </p:nvGrpSpPr>
      <p:grpSpPr>
        <a:xfrm>
          <a:off x="0" y="0"/>
          <a:ext cx="0" cy="0"/>
          <a:chOff x="0" y="0"/>
          <a:chExt cx="0" cy="0"/>
        </a:xfrm>
      </p:grpSpPr>
      <p:sp>
        <p:nvSpPr>
          <p:cNvPr id="6" name="Date Placeholder 5"/>
          <p:cNvSpPr>
            <a:spLocks noGrp="1"/>
          </p:cNvSpPr>
          <p:nvPr>
            <p:ph type="dt" sz="half" idx="10"/>
          </p:nvPr>
        </p:nvSpPr>
        <p:spPr/>
        <p:txBody>
          <a:bodyPr/>
          <a:lstStyle/>
          <a:p>
            <a:fld id="{4CF99945-0A15-4715-AB6C-F5E56CF20F70}" type="datetimeFigureOut">
              <a:rPr lang="en-US"/>
              <a:pPr/>
              <a:t>9/9/2013</a:t>
            </a:fld>
            <a:endParaRPr/>
          </a:p>
        </p:txBody>
      </p:sp>
      <p:sp>
        <p:nvSpPr>
          <p:cNvPr id="7" name="Footer Placeholder 6"/>
          <p:cNvSpPr>
            <a:spLocks noGrp="1"/>
          </p:cNvSpPr>
          <p:nvPr>
            <p:ph type="ftr" sz="quarter" idx="11"/>
          </p:nvPr>
        </p:nvSpPr>
        <p:spPr/>
        <p:txBody>
          <a:bodyPr/>
          <a:lstStyle/>
          <a:p>
            <a:endParaRPr/>
          </a:p>
        </p:txBody>
      </p:sp>
      <p:sp>
        <p:nvSpPr>
          <p:cNvPr id="8" name="Slide Number Placeholder 7"/>
          <p:cNvSpPr>
            <a:spLocks noGrp="1"/>
          </p:cNvSpPr>
          <p:nvPr>
            <p:ph type="sldNum" sz="quarter" idx="12"/>
          </p:nvPr>
        </p:nvSpPr>
        <p:spPr/>
        <p:txBody>
          <a:bodyPr/>
          <a:lstStyle/>
          <a:p>
            <a:fld id="{022B156B-59AE-415F-B24B-8756D48BB977}" type="slidenum">
              <a:rPr/>
              <a:pPr/>
              <a:t>‹N°›</a:t>
            </a:fld>
            <a:endParaRPr/>
          </a:p>
        </p:txBody>
      </p:sp>
      <p:grpSp>
        <p:nvGrpSpPr>
          <p:cNvPr id="9" name="Group 8"/>
          <p:cNvGrpSpPr/>
          <p:nvPr/>
        </p:nvGrpSpPr>
        <p:grpSpPr>
          <a:xfrm>
            <a:off x="574431" y="724619"/>
            <a:ext cx="5318979" cy="3795623"/>
            <a:chOff x="895350" y="3313113"/>
            <a:chExt cx="3613151" cy="2790825"/>
          </a:xfrm>
          <a:solidFill>
            <a:schemeClr val="tx1">
              <a:lumMod val="50000"/>
            </a:schemeClr>
          </a:solidFill>
        </p:grpSpPr>
        <p:sp>
          <p:nvSpPr>
            <p:cNvPr id="10"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2"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3"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4"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5"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6"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7"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8"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9"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0"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1"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grpSp>
        <p:nvGrpSpPr>
          <p:cNvPr id="22" name="Group 21"/>
          <p:cNvGrpSpPr/>
          <p:nvPr/>
        </p:nvGrpSpPr>
        <p:grpSpPr>
          <a:xfrm>
            <a:off x="6285120" y="724619"/>
            <a:ext cx="5318979" cy="3795623"/>
            <a:chOff x="895350" y="3313113"/>
            <a:chExt cx="3613151" cy="2790825"/>
          </a:xfrm>
          <a:solidFill>
            <a:schemeClr val="tx1">
              <a:lumMod val="50000"/>
            </a:schemeClr>
          </a:solidFill>
        </p:grpSpPr>
        <p:sp>
          <p:nvSpPr>
            <p:cNvPr id="23"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4"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5"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6"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7"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8"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9"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30"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31"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32"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33"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34"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sp>
        <p:nvSpPr>
          <p:cNvPr id="36" name="Picture Placeholder 33"/>
          <p:cNvSpPr>
            <a:spLocks noGrp="1" noChangeAspect="1"/>
          </p:cNvSpPr>
          <p:nvPr>
            <p:ph type="pic" sz="quarter" idx="17"/>
          </p:nvPr>
        </p:nvSpPr>
        <p:spPr>
          <a:xfrm>
            <a:off x="833620" y="1020195"/>
            <a:ext cx="4800601" cy="3200400"/>
          </a:xfrm>
          <a:solidFill>
            <a:schemeClr val="bg2"/>
          </a:solidFill>
          <a:ln w="38100">
            <a:solidFill>
              <a:schemeClr val="bg1"/>
            </a:solidFill>
          </a:ln>
        </p:spPr>
        <p:txBody>
          <a:bodyPr/>
          <a:lstStyle>
            <a:lvl1pPr marL="0" indent="0" algn="ctr">
              <a:buNone/>
              <a:defRPr/>
            </a:lvl1pPr>
          </a:lstStyle>
          <a:p>
            <a:r>
              <a:rPr lang="fr-FR" smtClean="0"/>
              <a:t>Cliquez sur l'icône pour ajouter une image</a:t>
            </a:r>
            <a:endParaRPr/>
          </a:p>
        </p:txBody>
      </p:sp>
      <p:sp>
        <p:nvSpPr>
          <p:cNvPr id="37" name="Picture Placeholder 33"/>
          <p:cNvSpPr>
            <a:spLocks noGrp="1" noChangeAspect="1"/>
          </p:cNvSpPr>
          <p:nvPr>
            <p:ph type="pic" sz="quarter" idx="18"/>
          </p:nvPr>
        </p:nvSpPr>
        <p:spPr>
          <a:xfrm>
            <a:off x="6544309" y="1020195"/>
            <a:ext cx="4800601" cy="3200400"/>
          </a:xfrm>
          <a:solidFill>
            <a:schemeClr val="bg2"/>
          </a:solidFill>
          <a:ln w="38100">
            <a:solidFill>
              <a:schemeClr val="bg1"/>
            </a:solidFill>
          </a:ln>
        </p:spPr>
        <p:txBody>
          <a:bodyPr/>
          <a:lstStyle>
            <a:lvl1pPr marL="0" indent="0" algn="ctr">
              <a:buNone/>
              <a:defRPr/>
            </a:lvl1pPr>
          </a:lstStyle>
          <a:p>
            <a:r>
              <a:rPr lang="fr-FR" smtClean="0"/>
              <a:t>Cliquez sur l'icône pour ajouter une image</a:t>
            </a:r>
            <a:endParaRPr/>
          </a:p>
        </p:txBody>
      </p:sp>
      <p:sp>
        <p:nvSpPr>
          <p:cNvPr id="39" name="Text Placeholder 3"/>
          <p:cNvSpPr>
            <a:spLocks noGrp="1"/>
          </p:cNvSpPr>
          <p:nvPr>
            <p:ph type="body" sz="half" idx="2"/>
          </p:nvPr>
        </p:nvSpPr>
        <p:spPr>
          <a:xfrm>
            <a:off x="1052423" y="4648200"/>
            <a:ext cx="4368980" cy="1295400"/>
          </a:xfrm>
        </p:spPr>
        <p:txBody>
          <a:bodyP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40" name="Text Placeholder 3"/>
          <p:cNvSpPr>
            <a:spLocks noGrp="1"/>
          </p:cNvSpPr>
          <p:nvPr>
            <p:ph type="body" sz="half" idx="19"/>
          </p:nvPr>
        </p:nvSpPr>
        <p:spPr>
          <a:xfrm>
            <a:off x="6742908" y="4648200"/>
            <a:ext cx="4368980" cy="1295400"/>
          </a:xfrm>
        </p:spPr>
        <p:txBody>
          <a:bodyP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Tree>
    <p:extLst>
      <p:ext uri="{BB962C8B-B14F-4D97-AF65-F5344CB8AC3E}">
        <p14:creationId xmlns:p14="http://schemas.microsoft.com/office/powerpoint/2010/main" val="1168274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rois images avec légende">
    <p:spTree>
      <p:nvGrpSpPr>
        <p:cNvPr id="1" name=""/>
        <p:cNvGrpSpPr/>
        <p:nvPr/>
      </p:nvGrpSpPr>
      <p:grpSpPr>
        <a:xfrm>
          <a:off x="0" y="0"/>
          <a:ext cx="0" cy="0"/>
          <a:chOff x="0" y="0"/>
          <a:chExt cx="0" cy="0"/>
        </a:xfrm>
      </p:grpSpPr>
      <p:sp>
        <p:nvSpPr>
          <p:cNvPr id="6" name="Date Placeholder 5"/>
          <p:cNvSpPr>
            <a:spLocks noGrp="1"/>
          </p:cNvSpPr>
          <p:nvPr>
            <p:ph type="dt" sz="half" idx="10"/>
          </p:nvPr>
        </p:nvSpPr>
        <p:spPr/>
        <p:txBody>
          <a:bodyPr/>
          <a:lstStyle/>
          <a:p>
            <a:fld id="{4CF99945-0A15-4715-AB6C-F5E56CF20F70}" type="datetimeFigureOut">
              <a:rPr lang="en-US"/>
              <a:pPr/>
              <a:t>9/9/2013</a:t>
            </a:fld>
            <a:endParaRPr/>
          </a:p>
        </p:txBody>
      </p:sp>
      <p:sp>
        <p:nvSpPr>
          <p:cNvPr id="7" name="Footer Placeholder 6"/>
          <p:cNvSpPr>
            <a:spLocks noGrp="1"/>
          </p:cNvSpPr>
          <p:nvPr>
            <p:ph type="ftr" sz="quarter" idx="11"/>
          </p:nvPr>
        </p:nvSpPr>
        <p:spPr/>
        <p:txBody>
          <a:bodyPr/>
          <a:lstStyle/>
          <a:p>
            <a:endParaRPr/>
          </a:p>
        </p:txBody>
      </p:sp>
      <p:sp>
        <p:nvSpPr>
          <p:cNvPr id="8" name="Slide Number Placeholder 7"/>
          <p:cNvSpPr>
            <a:spLocks noGrp="1"/>
          </p:cNvSpPr>
          <p:nvPr>
            <p:ph type="sldNum" sz="quarter" idx="12"/>
          </p:nvPr>
        </p:nvSpPr>
        <p:spPr/>
        <p:txBody>
          <a:bodyPr/>
          <a:lstStyle/>
          <a:p>
            <a:fld id="{022B156B-59AE-415F-B24B-8756D48BB977}" type="slidenum">
              <a:rPr/>
              <a:pPr/>
              <a:t>‹N°›</a:t>
            </a:fld>
            <a:endParaRPr/>
          </a:p>
        </p:txBody>
      </p:sp>
      <p:grpSp>
        <p:nvGrpSpPr>
          <p:cNvPr id="35" name="Group 34"/>
          <p:cNvGrpSpPr>
            <a:grpSpLocks noChangeAspect="1"/>
          </p:cNvGrpSpPr>
          <p:nvPr/>
        </p:nvGrpSpPr>
        <p:grpSpPr>
          <a:xfrm rot="5400000">
            <a:off x="4030971" y="647727"/>
            <a:ext cx="4116828" cy="3383280"/>
            <a:chOff x="895350" y="3313113"/>
            <a:chExt cx="3613151" cy="2790825"/>
          </a:xfrm>
          <a:solidFill>
            <a:schemeClr val="tx1">
              <a:lumMod val="50000"/>
            </a:schemeClr>
          </a:solidFill>
        </p:grpSpPr>
        <p:sp>
          <p:nvSpPr>
            <p:cNvPr id="38"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1"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2"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3"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4"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5"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6"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7"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8"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9"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0"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1"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grpSp>
        <p:nvGrpSpPr>
          <p:cNvPr id="52" name="Group 51"/>
          <p:cNvGrpSpPr>
            <a:grpSpLocks noChangeAspect="1"/>
          </p:cNvGrpSpPr>
          <p:nvPr/>
        </p:nvGrpSpPr>
        <p:grpSpPr>
          <a:xfrm rot="5400000">
            <a:off x="263071" y="1127733"/>
            <a:ext cx="4114800" cy="3381614"/>
            <a:chOff x="895350" y="3313113"/>
            <a:chExt cx="3613151" cy="2790825"/>
          </a:xfrm>
          <a:solidFill>
            <a:schemeClr val="tx1">
              <a:lumMod val="50000"/>
            </a:schemeClr>
          </a:solidFill>
        </p:grpSpPr>
        <p:sp>
          <p:nvSpPr>
            <p:cNvPr id="53"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4"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5"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6"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7"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8"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9"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0"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1"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2"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3"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4"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grpSp>
        <p:nvGrpSpPr>
          <p:cNvPr id="65" name="Group 64"/>
          <p:cNvGrpSpPr>
            <a:grpSpLocks noChangeAspect="1"/>
          </p:cNvGrpSpPr>
          <p:nvPr/>
        </p:nvGrpSpPr>
        <p:grpSpPr>
          <a:xfrm rot="5400000">
            <a:off x="7803905" y="1127738"/>
            <a:ext cx="4114800" cy="3381613"/>
            <a:chOff x="895350" y="3313113"/>
            <a:chExt cx="3613151" cy="2790825"/>
          </a:xfrm>
          <a:solidFill>
            <a:schemeClr val="tx1">
              <a:lumMod val="50000"/>
            </a:schemeClr>
          </a:solidFill>
        </p:grpSpPr>
        <p:sp>
          <p:nvSpPr>
            <p:cNvPr id="66"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7"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8"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9"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0"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1"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2"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3"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4"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5"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6"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7"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sp>
        <p:nvSpPr>
          <p:cNvPr id="78" name="Picture Placeholder 33"/>
          <p:cNvSpPr>
            <a:spLocks noGrp="1"/>
          </p:cNvSpPr>
          <p:nvPr>
            <p:ph type="pic" sz="quarter" idx="18"/>
          </p:nvPr>
        </p:nvSpPr>
        <p:spPr>
          <a:xfrm>
            <a:off x="4599885" y="533400"/>
            <a:ext cx="2971800" cy="3657600"/>
          </a:xfrm>
          <a:solidFill>
            <a:schemeClr val="bg2"/>
          </a:solidFill>
          <a:ln w="38100">
            <a:solidFill>
              <a:schemeClr val="bg1"/>
            </a:solidFill>
          </a:ln>
        </p:spPr>
        <p:txBody>
          <a:bodyPr/>
          <a:lstStyle>
            <a:lvl1pPr marL="0" indent="0" algn="ctr">
              <a:buNone/>
              <a:defRPr/>
            </a:lvl1pPr>
          </a:lstStyle>
          <a:p>
            <a:r>
              <a:rPr lang="fr-FR" smtClean="0"/>
              <a:t>Cliquez sur l'icône pour ajouter une image</a:t>
            </a:r>
            <a:endParaRPr/>
          </a:p>
        </p:txBody>
      </p:sp>
      <p:sp>
        <p:nvSpPr>
          <p:cNvPr id="79" name="Picture Placeholder 33"/>
          <p:cNvSpPr>
            <a:spLocks noGrp="1"/>
          </p:cNvSpPr>
          <p:nvPr>
            <p:ph type="pic" sz="quarter" idx="19"/>
          </p:nvPr>
        </p:nvSpPr>
        <p:spPr>
          <a:xfrm>
            <a:off x="834571" y="1013590"/>
            <a:ext cx="2971800" cy="3657600"/>
          </a:xfrm>
          <a:solidFill>
            <a:schemeClr val="bg2"/>
          </a:solidFill>
          <a:ln w="38100">
            <a:solidFill>
              <a:schemeClr val="bg1"/>
            </a:solidFill>
          </a:ln>
        </p:spPr>
        <p:txBody>
          <a:bodyPr/>
          <a:lstStyle>
            <a:lvl1pPr marL="0" indent="0" algn="ctr">
              <a:buNone/>
              <a:defRPr/>
            </a:lvl1pPr>
          </a:lstStyle>
          <a:p>
            <a:r>
              <a:rPr lang="fr-FR" smtClean="0"/>
              <a:t>Cliquez sur l'icône pour ajouter une image</a:t>
            </a:r>
            <a:endParaRPr/>
          </a:p>
        </p:txBody>
      </p:sp>
      <p:sp>
        <p:nvSpPr>
          <p:cNvPr id="80" name="Picture Placeholder 33"/>
          <p:cNvSpPr>
            <a:spLocks noGrp="1"/>
          </p:cNvSpPr>
          <p:nvPr>
            <p:ph type="pic" sz="quarter" idx="20"/>
          </p:nvPr>
        </p:nvSpPr>
        <p:spPr>
          <a:xfrm>
            <a:off x="8375405" y="1013591"/>
            <a:ext cx="2971800" cy="3657600"/>
          </a:xfrm>
          <a:solidFill>
            <a:schemeClr val="bg2"/>
          </a:solidFill>
          <a:ln w="38100">
            <a:solidFill>
              <a:schemeClr val="bg1"/>
            </a:solidFill>
          </a:ln>
        </p:spPr>
        <p:txBody>
          <a:bodyPr/>
          <a:lstStyle>
            <a:lvl1pPr marL="0" indent="0" algn="ctr">
              <a:buNone/>
              <a:defRPr/>
            </a:lvl1pPr>
          </a:lstStyle>
          <a:p>
            <a:r>
              <a:rPr lang="fr-FR" smtClean="0"/>
              <a:t>Cliquez sur l'icône pour ajouter une image</a:t>
            </a:r>
            <a:endParaRPr/>
          </a:p>
        </p:txBody>
      </p:sp>
      <p:sp>
        <p:nvSpPr>
          <p:cNvPr id="81" name="Text Placeholder 3"/>
          <p:cNvSpPr>
            <a:spLocks noGrp="1"/>
          </p:cNvSpPr>
          <p:nvPr>
            <p:ph type="body" sz="half" idx="2"/>
          </p:nvPr>
        </p:nvSpPr>
        <p:spPr>
          <a:xfrm>
            <a:off x="948871" y="5018002"/>
            <a:ext cx="2743200" cy="914400"/>
          </a:xfrm>
        </p:spPr>
        <p:txBody>
          <a:bodyP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82" name="Text Placeholder 3"/>
          <p:cNvSpPr>
            <a:spLocks noGrp="1"/>
          </p:cNvSpPr>
          <p:nvPr>
            <p:ph type="body" sz="half" idx="21"/>
          </p:nvPr>
        </p:nvSpPr>
        <p:spPr>
          <a:xfrm>
            <a:off x="4707208" y="4582378"/>
            <a:ext cx="2743200" cy="914400"/>
          </a:xfrm>
        </p:spPr>
        <p:txBody>
          <a:bodyP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83" name="Text Placeholder 3"/>
          <p:cNvSpPr>
            <a:spLocks noGrp="1"/>
          </p:cNvSpPr>
          <p:nvPr>
            <p:ph type="body" sz="half" idx="22"/>
          </p:nvPr>
        </p:nvSpPr>
        <p:spPr>
          <a:xfrm>
            <a:off x="8489705" y="5018002"/>
            <a:ext cx="2743200" cy="914400"/>
          </a:xfrm>
        </p:spPr>
        <p:txBody>
          <a:bodyP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Tree>
    <p:extLst>
      <p:ext uri="{BB962C8B-B14F-4D97-AF65-F5344CB8AC3E}">
        <p14:creationId xmlns:p14="http://schemas.microsoft.com/office/powerpoint/2010/main" val="1681935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5212" y="304800"/>
            <a:ext cx="10058402" cy="1219200"/>
          </a:xfrm>
          <a:prstGeom prst="rect">
            <a:avLst/>
          </a:prstGeom>
        </p:spPr>
        <p:txBody>
          <a:bodyPr vert="horz" lIns="91440" tIns="45720" rIns="91440" bIns="45720" rtlCol="0" anchor="b">
            <a:normAutofit/>
          </a:bodyPr>
          <a:lstStyle/>
          <a:p>
            <a:r>
              <a:rPr lang="fr-FR" smtClean="0"/>
              <a:t>Modifiez le style du titre</a:t>
            </a:r>
            <a:endParaRPr/>
          </a:p>
        </p:txBody>
      </p:sp>
      <p:sp>
        <p:nvSpPr>
          <p:cNvPr id="3" name="Text Placeholder 2"/>
          <p:cNvSpPr>
            <a:spLocks noGrp="1"/>
          </p:cNvSpPr>
          <p:nvPr>
            <p:ph type="body" idx="1"/>
          </p:nvPr>
        </p:nvSpPr>
        <p:spPr>
          <a:xfrm>
            <a:off x="1065214" y="1752600"/>
            <a:ext cx="10058400" cy="4229100"/>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Date Placeholder 3"/>
          <p:cNvSpPr>
            <a:spLocks noGrp="1"/>
          </p:cNvSpPr>
          <p:nvPr>
            <p:ph type="dt" sz="half" idx="2"/>
          </p:nvPr>
        </p:nvSpPr>
        <p:spPr>
          <a:xfrm>
            <a:off x="8075611" y="6019801"/>
            <a:ext cx="1396260" cy="228600"/>
          </a:xfrm>
          <a:prstGeom prst="rect">
            <a:avLst/>
          </a:prstGeom>
        </p:spPr>
        <p:txBody>
          <a:bodyPr vert="horz" lIns="91440" tIns="45720" rIns="91440" bIns="45720" rtlCol="0" anchor="ctr"/>
          <a:lstStyle>
            <a:lvl1pPr algn="l">
              <a:defRPr sz="1000">
                <a:solidFill>
                  <a:schemeClr val="tx1"/>
                </a:solidFill>
              </a:defRPr>
            </a:lvl1pPr>
          </a:lstStyle>
          <a:p>
            <a:fld id="{4CF99945-0A15-4715-AB6C-F5E56CF20F70}" type="datetimeFigureOut">
              <a:rPr lang="en-US"/>
              <a:pPr/>
              <a:t>9/9/2013</a:t>
            </a:fld>
            <a:endParaRPr/>
          </a:p>
        </p:txBody>
      </p:sp>
      <p:sp>
        <p:nvSpPr>
          <p:cNvPr id="5" name="Footer Placeholder 4"/>
          <p:cNvSpPr>
            <a:spLocks noGrp="1"/>
          </p:cNvSpPr>
          <p:nvPr>
            <p:ph type="ftr" sz="quarter" idx="3"/>
          </p:nvPr>
        </p:nvSpPr>
        <p:spPr>
          <a:xfrm>
            <a:off x="1979613" y="6019801"/>
            <a:ext cx="5943600" cy="228600"/>
          </a:xfrm>
          <a:prstGeom prst="rect">
            <a:avLst/>
          </a:prstGeom>
        </p:spPr>
        <p:txBody>
          <a:bodyPr vert="horz" lIns="91440" tIns="45720" rIns="91440" bIns="45720" rtlCol="0" anchor="ctr"/>
          <a:lstStyle>
            <a:lvl1pPr algn="l">
              <a:defRPr sz="1000">
                <a:solidFill>
                  <a:schemeClr val="tx1"/>
                </a:solidFill>
              </a:defRPr>
            </a:lvl1pPr>
          </a:lstStyle>
          <a:p>
            <a:endParaRPr/>
          </a:p>
        </p:txBody>
      </p:sp>
      <p:sp>
        <p:nvSpPr>
          <p:cNvPr id="6" name="Slide Number Placeholder 5"/>
          <p:cNvSpPr>
            <a:spLocks noGrp="1"/>
          </p:cNvSpPr>
          <p:nvPr>
            <p:ph type="sldNum" sz="quarter" idx="4"/>
          </p:nvPr>
        </p:nvSpPr>
        <p:spPr>
          <a:xfrm>
            <a:off x="1065213" y="6019801"/>
            <a:ext cx="762000" cy="228600"/>
          </a:xfrm>
          <a:prstGeom prst="rect">
            <a:avLst/>
          </a:prstGeom>
        </p:spPr>
        <p:txBody>
          <a:bodyPr vert="horz" lIns="91440" tIns="45720" rIns="91440" bIns="45720" rtlCol="0" anchor="ctr"/>
          <a:lstStyle>
            <a:lvl1pPr algn="l">
              <a:defRPr sz="1000">
                <a:solidFill>
                  <a:schemeClr val="tx1"/>
                </a:solidFill>
              </a:defRPr>
            </a:lvl1pPr>
          </a:lstStyle>
          <a:p>
            <a:fld id="{022B156B-59AE-415F-B24B-8756D48BB977}" type="slidenum">
              <a:rPr/>
              <a:pPr/>
              <a:t>‹N°›</a:t>
            </a:fld>
            <a:endParaRPr/>
          </a:p>
        </p:txBody>
      </p:sp>
    </p:spTree>
    <p:extLst>
      <p:ext uri="{BB962C8B-B14F-4D97-AF65-F5344CB8AC3E}">
        <p14:creationId xmlns:p14="http://schemas.microsoft.com/office/powerpoint/2010/main" val="13006304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61" r:id="rId9"/>
    <p:sldLayoutId id="2147483662" r:id="rId10"/>
    <p:sldLayoutId id="2147483656" r:id="rId11"/>
    <p:sldLayoutId id="2147483657" r:id="rId12"/>
    <p:sldLayoutId id="2147483658" r:id="rId13"/>
    <p:sldLayoutId id="2147483659" r:id="rId14"/>
  </p:sldLayoutIdLst>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xStyles>
    <p:titleStyle>
      <a:lvl1pPr algn="l" defTabSz="914400" rtl="0" eaLnBrk="1" latinLnBrk="0" hangingPunct="1">
        <a:lnSpc>
          <a:spcPct val="90000"/>
        </a:lnSpc>
        <a:spcBef>
          <a:spcPct val="0"/>
        </a:spcBef>
        <a:buNone/>
        <a:defRPr sz="3600" kern="1200">
          <a:solidFill>
            <a:schemeClr val="tx1">
              <a:lumMod val="50000"/>
            </a:schemeClr>
          </a:solidFill>
          <a:latin typeface="+mj-lt"/>
          <a:ea typeface="+mj-ea"/>
          <a:cs typeface="+mj-cs"/>
        </a:defRPr>
      </a:lvl1pPr>
    </p:titleStyle>
    <p:bodyStyle>
      <a:lvl1pPr marL="347472" indent="-347472" algn="l" defTabSz="914400" rtl="0" eaLnBrk="1" latinLnBrk="0" hangingPunct="1">
        <a:lnSpc>
          <a:spcPct val="100000"/>
        </a:lnSpc>
        <a:spcBef>
          <a:spcPts val="1800"/>
        </a:spcBef>
        <a:buFont typeface="Arial" panose="020B0604020202020204" pitchFamily="34" charset="0"/>
        <a:buChar char="•"/>
        <a:defRPr sz="2400" kern="1200">
          <a:solidFill>
            <a:schemeClr val="tx1"/>
          </a:solidFill>
          <a:latin typeface="+mn-lt"/>
          <a:ea typeface="+mn-ea"/>
          <a:cs typeface="+mn-cs"/>
        </a:defRPr>
      </a:lvl1pPr>
      <a:lvl2pPr marL="740664" indent="-283464"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840">
          <p15:clr>
            <a:srgbClr val="F26B43"/>
          </p15:clr>
        </p15:guide>
        <p15:guide id="2" orient="horz" pos="216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8.jpg"/><Relationship Id="rId5" Type="http://schemas.openxmlformats.org/officeDocument/2006/relationships/image" Target="../media/image7.WMF"/><Relationship Id="rId4" Type="http://schemas.openxmlformats.org/officeDocument/2006/relationships/image" Target="../media/image6.WMF"/></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2.WMF"/><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jpg"/></Relationships>
</file>

<file path=ppt/slides/_rels/slide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3.png"/><Relationship Id="rId7" Type="http://schemas.openxmlformats.org/officeDocument/2006/relationships/image" Target="../media/image18.WM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17.jpeg"/><Relationship Id="rId4" Type="http://schemas.openxmlformats.org/officeDocument/2006/relationships/image" Target="../media/image16.png"/><Relationship Id="rId9" Type="http://schemas.openxmlformats.org/officeDocument/2006/relationships/image" Target="../media/image20.jp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2.jpg"/><Relationship Id="rId4" Type="http://schemas.openxmlformats.org/officeDocument/2006/relationships/image" Target="../media/image21.jpg"/></Relationships>
</file>

<file path=ppt/slides/_rels/slide7.xml.rels><?xml version="1.0" encoding="UTF-8" standalone="yes"?>
<Relationships xmlns="http://schemas.openxmlformats.org/package/2006/relationships"><Relationship Id="rId8" Type="http://schemas.openxmlformats.org/officeDocument/2006/relationships/image" Target="../media/image28.jpg"/><Relationship Id="rId3" Type="http://schemas.openxmlformats.org/officeDocument/2006/relationships/image" Target="../media/image23.png"/><Relationship Id="rId7" Type="http://schemas.openxmlformats.org/officeDocument/2006/relationships/image" Target="../media/image27.jpg"/><Relationship Id="rId12"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6.jpg"/><Relationship Id="rId11" Type="http://schemas.openxmlformats.org/officeDocument/2006/relationships/image" Target="../media/image19.png"/><Relationship Id="rId5" Type="http://schemas.openxmlformats.org/officeDocument/2006/relationships/image" Target="../media/image25.WMF"/><Relationship Id="rId10" Type="http://schemas.openxmlformats.org/officeDocument/2006/relationships/image" Target="../media/image18.WMF"/><Relationship Id="rId4" Type="http://schemas.openxmlformats.org/officeDocument/2006/relationships/image" Target="../media/image24.png"/><Relationship Id="rId9" Type="http://schemas.openxmlformats.org/officeDocument/2006/relationships/image" Target="../media/image29.WMF"/></Relationships>
</file>

<file path=ppt/slides/_rels/slide8.xml.rels><?xml version="1.0" encoding="UTF-8" standalone="yes"?>
<Relationships xmlns="http://schemas.openxmlformats.org/package/2006/relationships"><Relationship Id="rId8" Type="http://schemas.openxmlformats.org/officeDocument/2006/relationships/image" Target="../media/image32.jpg"/><Relationship Id="rId3" Type="http://schemas.openxmlformats.org/officeDocument/2006/relationships/image" Target="../media/image30.WMF"/><Relationship Id="rId7"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5.WMF"/><Relationship Id="rId5" Type="http://schemas.openxmlformats.org/officeDocument/2006/relationships/image" Target="../media/image14.jpg"/><Relationship Id="rId4" Type="http://schemas.openxmlformats.org/officeDocument/2006/relationships/image" Target="../media/image18.WMF"/></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037114" y="1752600"/>
            <a:ext cx="8086499" cy="1828800"/>
          </a:xfrm>
        </p:spPr>
        <p:txBody>
          <a:bodyPr>
            <a:normAutofit fontScale="90000"/>
          </a:bodyPr>
          <a:lstStyle/>
          <a:p>
            <a:r>
              <a:rPr lang="fr-FR" noProof="1" smtClean="0"/>
              <a:t>Comprendre les changements climatiques</a:t>
            </a:r>
            <a:endParaRPr lang="fr-FR" noProof="1"/>
          </a:p>
        </p:txBody>
      </p:sp>
      <p:sp>
        <p:nvSpPr>
          <p:cNvPr id="3" name="Sous-titre 2"/>
          <p:cNvSpPr>
            <a:spLocks noGrp="1"/>
          </p:cNvSpPr>
          <p:nvPr>
            <p:ph type="subTitle" idx="1"/>
          </p:nvPr>
        </p:nvSpPr>
        <p:spPr/>
        <p:txBody>
          <a:bodyPr>
            <a:normAutofit/>
          </a:bodyPr>
          <a:lstStyle/>
          <a:p>
            <a:r>
              <a:rPr lang="fr-FR" sz="3200" noProof="1" smtClean="0">
                <a:solidFill>
                  <a:schemeClr val="tx1">
                    <a:lumMod val="50000"/>
                  </a:schemeClr>
                </a:solidFill>
                <a:latin typeface="Calibri" panose="020F0502020204030204" pitchFamily="34" charset="0"/>
              </a:rPr>
              <a:t>Le Rorqual bleu</a:t>
            </a:r>
          </a:p>
          <a:p>
            <a:endParaRPr lang="fr-FR" noProof="1"/>
          </a:p>
        </p:txBody>
      </p:sp>
    </p:spTree>
    <p:extLst>
      <p:ext uri="{BB962C8B-B14F-4D97-AF65-F5344CB8AC3E}">
        <p14:creationId xmlns:p14="http://schemas.microsoft.com/office/powerpoint/2010/main" val="853606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re 12"/>
          <p:cNvSpPr>
            <a:spLocks noGrp="1"/>
          </p:cNvSpPr>
          <p:nvPr>
            <p:ph type="title"/>
          </p:nvPr>
        </p:nvSpPr>
        <p:spPr/>
        <p:txBody>
          <a:bodyPr>
            <a:normAutofit/>
          </a:bodyPr>
          <a:lstStyle/>
          <a:p>
            <a:r>
              <a:rPr lang="fr-FR" sz="6000" noProof="1" smtClean="0"/>
              <a:t>Le Rorqual bleu</a:t>
            </a:r>
            <a:endParaRPr lang="fr-FR" sz="6000" noProof="1"/>
          </a:p>
        </p:txBody>
      </p:sp>
      <p:sp>
        <p:nvSpPr>
          <p:cNvPr id="14" name="Espace réservé du contenu 13"/>
          <p:cNvSpPr>
            <a:spLocks noGrp="1"/>
          </p:cNvSpPr>
          <p:nvPr>
            <p:ph idx="1"/>
          </p:nvPr>
        </p:nvSpPr>
        <p:spPr/>
        <p:txBody>
          <a:bodyPr>
            <a:normAutofit/>
          </a:bodyPr>
          <a:lstStyle/>
          <a:p>
            <a:pPr marL="0" indent="0">
              <a:buClr>
                <a:srgbClr val="9A5315"/>
              </a:buClr>
              <a:buNone/>
            </a:pPr>
            <a:r>
              <a:rPr lang="fr-FR" noProof="1" smtClean="0">
                <a:solidFill>
                  <a:schemeClr val="tx1">
                    <a:lumMod val="50000"/>
                  </a:schemeClr>
                </a:solidFill>
                <a:latin typeface="Calibri" panose="020F0502020204030204" pitchFamily="34" charset="0"/>
              </a:rPr>
              <a:t>Qu’est-ce que le Rorqual bleu ?</a:t>
            </a:r>
            <a:endParaRPr lang="fr-FR" noProof="1">
              <a:solidFill>
                <a:schemeClr val="tx1">
                  <a:lumMod val="50000"/>
                </a:schemeClr>
              </a:solidFill>
              <a:latin typeface="Calibri" panose="020F0502020204030204" pitchFamily="34" charset="0"/>
            </a:endParaRPr>
          </a:p>
        </p:txBody>
      </p:sp>
      <p:pic>
        <p:nvPicPr>
          <p:cNvPr id="2" name="Imag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5211" y="3497757"/>
            <a:ext cx="2527541" cy="1085039"/>
          </a:xfrm>
          <a:prstGeom prst="rect">
            <a:avLst/>
          </a:prstGeom>
        </p:spPr>
      </p:pic>
      <p:pic>
        <p:nvPicPr>
          <p:cNvPr id="3" name="Imag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06883" y="3044020"/>
            <a:ext cx="1816729" cy="1247869"/>
          </a:xfrm>
          <a:prstGeom prst="rect">
            <a:avLst/>
          </a:prstGeom>
        </p:spPr>
      </p:pic>
      <p:sp>
        <p:nvSpPr>
          <p:cNvPr id="8" name="ZoneTexte 7"/>
          <p:cNvSpPr txBox="1"/>
          <p:nvPr/>
        </p:nvSpPr>
        <p:spPr>
          <a:xfrm>
            <a:off x="5382056" y="4584800"/>
            <a:ext cx="1615346" cy="430887"/>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Une fleur</a:t>
            </a:r>
            <a:endParaRPr lang="fr-CA" sz="2200" dirty="0">
              <a:solidFill>
                <a:schemeClr val="tx1">
                  <a:lumMod val="50000"/>
                </a:schemeClr>
              </a:solidFill>
              <a:latin typeface="Calibri" panose="020F0502020204030204" pitchFamily="34" charset="0"/>
            </a:endParaRPr>
          </a:p>
        </p:txBody>
      </p:sp>
      <p:sp>
        <p:nvSpPr>
          <p:cNvPr id="11" name="ZoneTexte 10"/>
          <p:cNvSpPr txBox="1"/>
          <p:nvPr/>
        </p:nvSpPr>
        <p:spPr>
          <a:xfrm>
            <a:off x="9444997" y="4582796"/>
            <a:ext cx="1678615" cy="430887"/>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Une baleine</a:t>
            </a:r>
            <a:endParaRPr lang="fr-CA" sz="2200" dirty="0">
              <a:solidFill>
                <a:schemeClr val="tx1">
                  <a:lumMod val="50000"/>
                </a:schemeClr>
              </a:solidFill>
              <a:latin typeface="Calibri" panose="020F0502020204030204" pitchFamily="34" charset="0"/>
            </a:endParaRPr>
          </a:p>
        </p:txBody>
      </p:sp>
      <p:sp>
        <p:nvSpPr>
          <p:cNvPr id="12" name="ZoneTexte 11"/>
          <p:cNvSpPr txBox="1"/>
          <p:nvPr/>
        </p:nvSpPr>
        <p:spPr>
          <a:xfrm>
            <a:off x="1319114" y="4582796"/>
            <a:ext cx="1615346" cy="430887"/>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Un requin</a:t>
            </a:r>
            <a:endParaRPr lang="fr-CA" sz="2200" dirty="0">
              <a:solidFill>
                <a:schemeClr val="tx1">
                  <a:lumMod val="50000"/>
                </a:schemeClr>
              </a:solidFill>
              <a:latin typeface="Calibri" panose="020F0502020204030204" pitchFamily="34" charset="0"/>
            </a:endParaRPr>
          </a:p>
        </p:txBody>
      </p:sp>
      <p:pic>
        <p:nvPicPr>
          <p:cNvPr id="5" name="Imag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29408" y="3669958"/>
            <a:ext cx="2383876" cy="912838"/>
          </a:xfrm>
          <a:prstGeom prst="rect">
            <a:avLst/>
          </a:prstGeom>
        </p:spPr>
      </p:pic>
      <p:pic>
        <p:nvPicPr>
          <p:cNvPr id="6" name="Imag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65807" y="2172436"/>
            <a:ext cx="4962022" cy="4018721"/>
          </a:xfrm>
          <a:prstGeom prst="rect">
            <a:avLst/>
          </a:prstGeom>
        </p:spPr>
      </p:pic>
    </p:spTree>
    <p:extLst>
      <p:ext uri="{BB962C8B-B14F-4D97-AF65-F5344CB8AC3E}">
        <p14:creationId xmlns:p14="http://schemas.microsoft.com/office/powerpoint/2010/main" val="3081074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75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6" presetClass="emph" presetSubtype="0" repeatCount="3000" fill="hold" nodeType="clickEffect">
                                  <p:stCondLst>
                                    <p:cond delay="0"/>
                                  </p:stCondLst>
                                  <p:childTnLst>
                                    <p:animEffect transition="out" filter="fade">
                                      <p:cBhvr>
                                        <p:cTn id="43" dur="500" tmFilter="0, 0; .2, .5; .8, .5; 1, 0"/>
                                        <p:tgtEl>
                                          <p:spTgt spid="3"/>
                                        </p:tgtEl>
                                      </p:cBhvr>
                                    </p:animEffect>
                                    <p:animScale>
                                      <p:cBhvr>
                                        <p:cTn id="44" dur="250" autoRev="1" fill="hold"/>
                                        <p:tgtEl>
                                          <p:spTgt spid="3"/>
                                        </p:tgtEl>
                                      </p:cBhvr>
                                      <p:by x="105000" y="105000"/>
                                    </p:animScale>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nodeType="clickEffect">
                                  <p:stCondLst>
                                    <p:cond delay="0"/>
                                  </p:stCondLst>
                                  <p:childTnLst>
                                    <p:animEffect transition="out" filter="fade">
                                      <p:cBhvr>
                                        <p:cTn id="48" dur="500"/>
                                        <p:tgtEl>
                                          <p:spTgt spid="2"/>
                                        </p:tgtEl>
                                      </p:cBhvr>
                                    </p:animEffect>
                                    <p:set>
                                      <p:cBhvr>
                                        <p:cTn id="49" dur="1" fill="hold">
                                          <p:stCondLst>
                                            <p:cond delay="499"/>
                                          </p:stCondLst>
                                        </p:cTn>
                                        <p:tgtEl>
                                          <p:spTgt spid="2"/>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2"/>
                                        </p:tgtEl>
                                      </p:cBhvr>
                                    </p:animEffect>
                                    <p:set>
                                      <p:cBhvr>
                                        <p:cTn id="52" dur="1" fill="hold">
                                          <p:stCondLst>
                                            <p:cond delay="499"/>
                                          </p:stCondLst>
                                        </p:cTn>
                                        <p:tgtEl>
                                          <p:spTgt spid="12"/>
                                        </p:tgtEl>
                                        <p:attrNameLst>
                                          <p:attrName>style.visibility</p:attrName>
                                        </p:attrNameLst>
                                      </p:cBhvr>
                                      <p:to>
                                        <p:strVal val="hidden"/>
                                      </p:to>
                                    </p:set>
                                  </p:childTnLst>
                                </p:cTn>
                              </p:par>
                              <p:par>
                                <p:cTn id="53" presetID="10" presetClass="exit" presetSubtype="0" fill="hold" nodeType="withEffect">
                                  <p:stCondLst>
                                    <p:cond delay="0"/>
                                  </p:stCondLst>
                                  <p:childTnLst>
                                    <p:animEffect transition="out" filter="fade">
                                      <p:cBhvr>
                                        <p:cTn id="54" dur="500"/>
                                        <p:tgtEl>
                                          <p:spTgt spid="3"/>
                                        </p:tgtEl>
                                      </p:cBhvr>
                                    </p:animEffect>
                                    <p:set>
                                      <p:cBhvr>
                                        <p:cTn id="55" dur="1" fill="hold">
                                          <p:stCondLst>
                                            <p:cond delay="499"/>
                                          </p:stCondLst>
                                        </p:cTn>
                                        <p:tgtEl>
                                          <p:spTgt spid="3"/>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11"/>
                                        </p:tgtEl>
                                      </p:cBhvr>
                                    </p:animEffect>
                                    <p:set>
                                      <p:cBhvr>
                                        <p:cTn id="58" dur="1" fill="hold">
                                          <p:stCondLst>
                                            <p:cond delay="499"/>
                                          </p:stCondLst>
                                        </p:cTn>
                                        <p:tgtEl>
                                          <p:spTgt spid="11"/>
                                        </p:tgtEl>
                                        <p:attrNameLst>
                                          <p:attrName>style.visibility</p:attrName>
                                        </p:attrNameLst>
                                      </p:cBhvr>
                                      <p:to>
                                        <p:strVal val="hidden"/>
                                      </p:to>
                                    </p:set>
                                  </p:childTnLst>
                                </p:cTn>
                              </p:par>
                              <p:par>
                                <p:cTn id="59" presetID="10" presetClass="exit" presetSubtype="0" fill="hold" nodeType="withEffect">
                                  <p:stCondLst>
                                    <p:cond delay="0"/>
                                  </p:stCondLst>
                                  <p:childTnLst>
                                    <p:animEffect transition="out" filter="fade">
                                      <p:cBhvr>
                                        <p:cTn id="60" dur="500"/>
                                        <p:tgtEl>
                                          <p:spTgt spid="5"/>
                                        </p:tgtEl>
                                      </p:cBhvr>
                                    </p:animEffect>
                                    <p:set>
                                      <p:cBhvr>
                                        <p:cTn id="61" dur="1" fill="hold">
                                          <p:stCondLst>
                                            <p:cond delay="499"/>
                                          </p:stCondLst>
                                        </p:cTn>
                                        <p:tgtEl>
                                          <p:spTgt spid="5"/>
                                        </p:tgtEl>
                                        <p:attrNameLst>
                                          <p:attrName>style.visibility</p:attrName>
                                        </p:attrNameLst>
                                      </p:cBhvr>
                                      <p:to>
                                        <p:strVal val="hidden"/>
                                      </p:to>
                                    </p:set>
                                  </p:childTnLst>
                                </p:cTn>
                              </p:par>
                              <p:par>
                                <p:cTn id="62" presetID="10" presetClass="exit" presetSubtype="0" fill="hold" grpId="1" nodeType="withEffect">
                                  <p:stCondLst>
                                    <p:cond delay="0"/>
                                  </p:stCondLst>
                                  <p:childTnLst>
                                    <p:animEffect transition="out" filter="fade">
                                      <p:cBhvr>
                                        <p:cTn id="63" dur="500"/>
                                        <p:tgtEl>
                                          <p:spTgt spid="8"/>
                                        </p:tgtEl>
                                      </p:cBhvr>
                                    </p:animEffect>
                                    <p:set>
                                      <p:cBhvr>
                                        <p:cTn id="64" dur="1" fill="hold">
                                          <p:stCondLst>
                                            <p:cond delay="499"/>
                                          </p:stCondLst>
                                        </p:cTn>
                                        <p:tgtEl>
                                          <p:spTgt spid="8"/>
                                        </p:tgtEl>
                                        <p:attrNameLst>
                                          <p:attrName>style.visibility</p:attrName>
                                        </p:attrNameLst>
                                      </p:cBhvr>
                                      <p:to>
                                        <p:strVal val="hidden"/>
                                      </p:to>
                                    </p:set>
                                  </p:childTnLst>
                                </p:cTn>
                              </p:par>
                              <p:par>
                                <p:cTn id="65" presetID="53" presetClass="entr" presetSubtype="16" fill="hold" nodeType="withEffect">
                                  <p:stCondLst>
                                    <p:cond delay="0"/>
                                  </p:stCondLst>
                                  <p:childTnLst>
                                    <p:set>
                                      <p:cBhvr>
                                        <p:cTn id="66" dur="1" fill="hold">
                                          <p:stCondLst>
                                            <p:cond delay="0"/>
                                          </p:stCondLst>
                                        </p:cTn>
                                        <p:tgtEl>
                                          <p:spTgt spid="6"/>
                                        </p:tgtEl>
                                        <p:attrNameLst>
                                          <p:attrName>style.visibility</p:attrName>
                                        </p:attrNameLst>
                                      </p:cBhvr>
                                      <p:to>
                                        <p:strVal val="visible"/>
                                      </p:to>
                                    </p:set>
                                    <p:anim calcmode="lin" valueType="num">
                                      <p:cBhvr>
                                        <p:cTn id="67" dur="500" fill="hold"/>
                                        <p:tgtEl>
                                          <p:spTgt spid="6"/>
                                        </p:tgtEl>
                                        <p:attrNameLst>
                                          <p:attrName>ppt_w</p:attrName>
                                        </p:attrNameLst>
                                      </p:cBhvr>
                                      <p:tavLst>
                                        <p:tav tm="0">
                                          <p:val>
                                            <p:fltVal val="0"/>
                                          </p:val>
                                        </p:tav>
                                        <p:tav tm="100000">
                                          <p:val>
                                            <p:strVal val="#ppt_w"/>
                                          </p:val>
                                        </p:tav>
                                      </p:tavLst>
                                    </p:anim>
                                    <p:anim calcmode="lin" valueType="num">
                                      <p:cBhvr>
                                        <p:cTn id="68" dur="500" fill="hold"/>
                                        <p:tgtEl>
                                          <p:spTgt spid="6"/>
                                        </p:tgtEl>
                                        <p:attrNameLst>
                                          <p:attrName>ppt_h</p:attrName>
                                        </p:attrNameLst>
                                      </p:cBhvr>
                                      <p:tavLst>
                                        <p:tav tm="0">
                                          <p:val>
                                            <p:fltVal val="0"/>
                                          </p:val>
                                        </p:tav>
                                        <p:tav tm="100000">
                                          <p:val>
                                            <p:strVal val="#ppt_h"/>
                                          </p:val>
                                        </p:tav>
                                      </p:tavLst>
                                    </p:anim>
                                    <p:animEffect transition="in" filter="fade">
                                      <p:cBhvr>
                                        <p:cTn id="6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1" grpId="0"/>
      <p:bldP spid="11" grpId="1"/>
      <p:bldP spid="12" grpId="0"/>
      <p:bldP spid="1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re 12"/>
          <p:cNvSpPr>
            <a:spLocks noGrp="1"/>
          </p:cNvSpPr>
          <p:nvPr>
            <p:ph type="title"/>
          </p:nvPr>
        </p:nvSpPr>
        <p:spPr/>
        <p:txBody>
          <a:bodyPr>
            <a:normAutofit/>
          </a:bodyPr>
          <a:lstStyle/>
          <a:p>
            <a:r>
              <a:rPr lang="fr-FR" sz="6000" noProof="1" smtClean="0"/>
              <a:t>Le Rorqual bleu</a:t>
            </a:r>
            <a:endParaRPr lang="fr-FR" sz="6000" noProof="1"/>
          </a:p>
        </p:txBody>
      </p:sp>
      <p:sp>
        <p:nvSpPr>
          <p:cNvPr id="14" name="Espace réservé du contenu 13"/>
          <p:cNvSpPr>
            <a:spLocks noGrp="1"/>
          </p:cNvSpPr>
          <p:nvPr>
            <p:ph idx="1"/>
          </p:nvPr>
        </p:nvSpPr>
        <p:spPr>
          <a:xfrm>
            <a:off x="2130426" y="2015836"/>
            <a:ext cx="10058400" cy="4229100"/>
          </a:xfrm>
        </p:spPr>
        <p:txBody>
          <a:bodyPr>
            <a:normAutofit/>
          </a:bodyPr>
          <a:lstStyle/>
          <a:p>
            <a:pPr>
              <a:buClr>
                <a:srgbClr val="9A5315"/>
              </a:buClr>
            </a:pPr>
            <a:endParaRPr lang="fr-FR" noProof="1">
              <a:solidFill>
                <a:schemeClr val="tx1">
                  <a:lumMod val="50000"/>
                </a:schemeClr>
              </a:solidFill>
            </a:endParaRPr>
          </a:p>
          <a:p>
            <a:pPr>
              <a:buClr>
                <a:srgbClr val="9A5315"/>
              </a:buClr>
            </a:pPr>
            <a:endParaRPr lang="fr-FR" noProof="1">
              <a:solidFill>
                <a:schemeClr val="tx1">
                  <a:lumMod val="50000"/>
                </a:schemeClr>
              </a:solidFill>
            </a:endParaRPr>
          </a:p>
        </p:txBody>
      </p:sp>
      <p:pic>
        <p:nvPicPr>
          <p:cNvPr id="9" name="Espace réservé du contenu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5212" y="1177637"/>
            <a:ext cx="9615055" cy="4423996"/>
          </a:xfrm>
          <a:prstGeom prst="rect">
            <a:avLst/>
          </a:prstGeom>
        </p:spPr>
      </p:pic>
      <p:pic>
        <p:nvPicPr>
          <p:cNvPr id="5" name="Imag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088931" y="5436936"/>
            <a:ext cx="3149875" cy="1107816"/>
          </a:xfrm>
          <a:prstGeom prst="rect">
            <a:avLst/>
          </a:prstGeom>
        </p:spPr>
      </p:pic>
      <p:pic>
        <p:nvPicPr>
          <p:cNvPr id="15" name="Imag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4238806" y="5438409"/>
            <a:ext cx="3145685" cy="1106343"/>
          </a:xfrm>
          <a:prstGeom prst="rect">
            <a:avLst/>
          </a:prstGeom>
        </p:spPr>
      </p:pic>
      <p:pic>
        <p:nvPicPr>
          <p:cNvPr id="16" name="Imag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374825" y="5438409"/>
            <a:ext cx="3145686" cy="1106343"/>
          </a:xfrm>
          <a:prstGeom prst="rect">
            <a:avLst/>
          </a:prstGeom>
        </p:spPr>
      </p:pic>
      <p:cxnSp>
        <p:nvCxnSpPr>
          <p:cNvPr id="18" name="Connecteur droit avec flèche 17"/>
          <p:cNvCxnSpPr/>
          <p:nvPr/>
        </p:nvCxnSpPr>
        <p:spPr>
          <a:xfrm>
            <a:off x="1088931" y="5098473"/>
            <a:ext cx="9445435" cy="38647"/>
          </a:xfrm>
          <a:prstGeom prst="straightConnector1">
            <a:avLst/>
          </a:prstGeom>
          <a:ln w="57150">
            <a:solidFill>
              <a:schemeClr val="tx1">
                <a:lumMod val="50000"/>
              </a:schemeClr>
            </a:solidFill>
            <a:headEnd type="triangle"/>
            <a:tailEnd type="triangle"/>
          </a:ln>
        </p:spPr>
        <p:style>
          <a:lnRef idx="3">
            <a:schemeClr val="accent4"/>
          </a:lnRef>
          <a:fillRef idx="0">
            <a:schemeClr val="accent4"/>
          </a:fillRef>
          <a:effectRef idx="2">
            <a:schemeClr val="accent4"/>
          </a:effectRef>
          <a:fontRef idx="minor">
            <a:schemeClr val="tx1"/>
          </a:fontRef>
        </p:style>
      </p:cxnSp>
      <p:sp>
        <p:nvSpPr>
          <p:cNvPr id="24" name="ZoneTexte 23"/>
          <p:cNvSpPr txBox="1"/>
          <p:nvPr/>
        </p:nvSpPr>
        <p:spPr>
          <a:xfrm>
            <a:off x="5091211" y="4729141"/>
            <a:ext cx="1440873" cy="430887"/>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30 mètres</a:t>
            </a:r>
            <a:endParaRPr lang="fr-CA" sz="2200" dirty="0">
              <a:solidFill>
                <a:schemeClr val="tx1">
                  <a:lumMod val="50000"/>
                </a:schemeClr>
              </a:solidFill>
              <a:latin typeface="Calibri" panose="020F0502020204030204" pitchFamily="34" charset="0"/>
            </a:endParaRPr>
          </a:p>
        </p:txBody>
      </p:sp>
      <p:sp>
        <p:nvSpPr>
          <p:cNvPr id="25" name="Espace réservé du contenu 13"/>
          <p:cNvSpPr txBox="1">
            <a:spLocks/>
          </p:cNvSpPr>
          <p:nvPr/>
        </p:nvSpPr>
        <p:spPr>
          <a:xfrm>
            <a:off x="1065214" y="1752600"/>
            <a:ext cx="10058400" cy="4229100"/>
          </a:xfrm>
          <a:prstGeom prst="rect">
            <a:avLst/>
          </a:prstGeom>
        </p:spPr>
        <p:txBody>
          <a:bodyPr vert="horz" lIns="91440" tIns="45720" rIns="91440" bIns="45720" rtlCol="0">
            <a:normAutofit/>
          </a:bodyPr>
          <a:lstStyle>
            <a:lvl1pPr marL="347472" indent="-347472" algn="l" defTabSz="914400" rtl="0" eaLnBrk="1" latinLnBrk="0" hangingPunct="1">
              <a:lnSpc>
                <a:spcPct val="100000"/>
              </a:lnSpc>
              <a:spcBef>
                <a:spcPts val="1800"/>
              </a:spcBef>
              <a:buFont typeface="Arial" panose="020B0604020202020204" pitchFamily="34" charset="0"/>
              <a:buChar char="•"/>
              <a:defRPr sz="2400" kern="1200">
                <a:solidFill>
                  <a:schemeClr val="tx1"/>
                </a:solidFill>
                <a:latin typeface="+mn-lt"/>
                <a:ea typeface="+mn-ea"/>
                <a:cs typeface="+mn-cs"/>
              </a:defRPr>
            </a:lvl1pPr>
            <a:lvl2pPr marL="740664" indent="-283464"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9pPr>
          </a:lstStyle>
          <a:p>
            <a:pPr marL="0" indent="0">
              <a:buClr>
                <a:srgbClr val="9A5315"/>
              </a:buClr>
              <a:buNone/>
            </a:pPr>
            <a:r>
              <a:rPr lang="fr-FR" noProof="1" smtClean="0">
                <a:solidFill>
                  <a:schemeClr val="tx1">
                    <a:lumMod val="50000"/>
                  </a:schemeClr>
                </a:solidFill>
                <a:latin typeface="Calibri" panose="020F0502020204030204" pitchFamily="34" charset="0"/>
              </a:rPr>
              <a:t>Le Rorqual bleu :</a:t>
            </a:r>
            <a:endParaRPr lang="fr-FR" noProof="1">
              <a:solidFill>
                <a:schemeClr val="tx1">
                  <a:lumMod val="50000"/>
                </a:schemeClr>
              </a:solidFill>
              <a:latin typeface="Calibri" panose="020F0502020204030204" pitchFamily="34" charset="0"/>
            </a:endParaRPr>
          </a:p>
        </p:txBody>
      </p:sp>
      <p:pic>
        <p:nvPicPr>
          <p:cNvPr id="26" name="Image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3790125" y="4410348"/>
            <a:ext cx="4033381" cy="3021989"/>
          </a:xfrm>
          <a:prstGeom prst="rect">
            <a:avLst/>
          </a:prstGeom>
        </p:spPr>
      </p:pic>
      <p:sp>
        <p:nvSpPr>
          <p:cNvPr id="27" name="ZoneTexte 26"/>
          <p:cNvSpPr txBox="1"/>
          <p:nvPr/>
        </p:nvSpPr>
        <p:spPr>
          <a:xfrm>
            <a:off x="5082861" y="4730353"/>
            <a:ext cx="1687867" cy="430887"/>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135 tonnes</a:t>
            </a:r>
            <a:endParaRPr lang="fr-CA" sz="2200" dirty="0">
              <a:solidFill>
                <a:schemeClr val="tx1">
                  <a:lumMod val="50000"/>
                </a:schemeClr>
              </a:solidFill>
              <a:latin typeface="Calibri" panose="020F0502020204030204" pitchFamily="34" charset="0"/>
            </a:endParaRPr>
          </a:p>
        </p:txBody>
      </p:sp>
      <p:sp>
        <p:nvSpPr>
          <p:cNvPr id="28" name="ZoneTexte 27"/>
          <p:cNvSpPr txBox="1"/>
          <p:nvPr/>
        </p:nvSpPr>
        <p:spPr>
          <a:xfrm>
            <a:off x="7758786" y="5717606"/>
            <a:ext cx="2015831" cy="707886"/>
          </a:xfrm>
          <a:prstGeom prst="rect">
            <a:avLst/>
          </a:prstGeom>
          <a:noFill/>
        </p:spPr>
        <p:txBody>
          <a:bodyPr wrap="square" rtlCol="0">
            <a:spAutoFit/>
          </a:bodyPr>
          <a:lstStyle/>
          <a:p>
            <a:r>
              <a:rPr lang="fr-CA" sz="4000" b="1" dirty="0" smtClean="0">
                <a:solidFill>
                  <a:schemeClr val="tx1">
                    <a:lumMod val="50000"/>
                  </a:schemeClr>
                </a:solidFill>
                <a:latin typeface="Calibri" panose="020F0502020204030204" pitchFamily="34" charset="0"/>
              </a:rPr>
              <a:t>X 60</a:t>
            </a:r>
            <a:endParaRPr lang="fr-CA" sz="4000" b="1" dirty="0">
              <a:solidFill>
                <a:schemeClr val="tx1">
                  <a:lumMod val="50000"/>
                </a:schemeClr>
              </a:solidFill>
              <a:latin typeface="Calibri" panose="020F0502020204030204" pitchFamily="34" charset="0"/>
            </a:endParaRPr>
          </a:p>
        </p:txBody>
      </p:sp>
      <p:pic>
        <p:nvPicPr>
          <p:cNvPr id="17" name="Image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40099" y="5151521"/>
            <a:ext cx="1830629" cy="1042416"/>
          </a:xfrm>
          <a:prstGeom prst="rect">
            <a:avLst/>
          </a:prstGeom>
        </p:spPr>
      </p:pic>
    </p:spTree>
    <p:extLst>
      <p:ext uri="{BB962C8B-B14F-4D97-AF65-F5344CB8AC3E}">
        <p14:creationId xmlns:p14="http://schemas.microsoft.com/office/powerpoint/2010/main" val="571841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Effect transition="in" filter="fade">
                                      <p:cBhvr>
                                        <p:cTn id="7" dur="750"/>
                                        <p:tgtEl>
                                          <p:spTgt spid="2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10" presetClass="exit" presetSubtype="0" fill="hold" grpId="0" nodeType="withEffect">
                                  <p:stCondLst>
                                    <p:cond delay="0"/>
                                  </p:stCondLst>
                                  <p:childTnLst>
                                    <p:animEffect transition="out" filter="fade">
                                      <p:cBhvr>
                                        <p:cTn id="16" dur="500"/>
                                        <p:tgtEl>
                                          <p:spTgt spid="25">
                                            <p:txEl>
                                              <p:pRg st="0" end="0"/>
                                            </p:txEl>
                                          </p:spTgt>
                                        </p:tgtEl>
                                      </p:cBhvr>
                                    </p:animEffect>
                                    <p:set>
                                      <p:cBhvr>
                                        <p:cTn id="17" dur="1" fill="hold">
                                          <p:stCondLst>
                                            <p:cond delay="499"/>
                                          </p:stCondLst>
                                        </p:cTn>
                                        <p:tgtEl>
                                          <p:spTgt spid="25">
                                            <p:txEl>
                                              <p:pRg st="0" end="0"/>
                                            </p:txEl>
                                          </p:spTgt>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arn(outVertical)">
                                      <p:cBhvr>
                                        <p:cTn id="22" dur="1500"/>
                                        <p:tgtEl>
                                          <p:spTgt spid="1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2000" fill="hold"/>
                                        <p:tgtEl>
                                          <p:spTgt spid="5"/>
                                        </p:tgtEl>
                                        <p:attrNameLst>
                                          <p:attrName>ppt_x</p:attrName>
                                        </p:attrNameLst>
                                      </p:cBhvr>
                                      <p:tavLst>
                                        <p:tav tm="0">
                                          <p:val>
                                            <p:strVal val="0-#ppt_w/2"/>
                                          </p:val>
                                        </p:tav>
                                        <p:tav tm="100000">
                                          <p:val>
                                            <p:strVal val="#ppt_x"/>
                                          </p:val>
                                        </p:tav>
                                      </p:tavLst>
                                    </p:anim>
                                    <p:anim calcmode="lin" valueType="num">
                                      <p:cBhvr additive="base">
                                        <p:cTn id="31" dur="2000" fill="hold"/>
                                        <p:tgtEl>
                                          <p:spTgt spid="5"/>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2000" fill="hold"/>
                                        <p:tgtEl>
                                          <p:spTgt spid="15"/>
                                        </p:tgtEl>
                                        <p:attrNameLst>
                                          <p:attrName>ppt_x</p:attrName>
                                        </p:attrNameLst>
                                      </p:cBhvr>
                                      <p:tavLst>
                                        <p:tav tm="0">
                                          <p:val>
                                            <p:strVal val="0-#ppt_w/2"/>
                                          </p:val>
                                        </p:tav>
                                        <p:tav tm="100000">
                                          <p:val>
                                            <p:strVal val="#ppt_x"/>
                                          </p:val>
                                        </p:tav>
                                      </p:tavLst>
                                    </p:anim>
                                    <p:anim calcmode="lin" valueType="num">
                                      <p:cBhvr additive="base">
                                        <p:cTn id="35" dur="2000" fill="hold"/>
                                        <p:tgtEl>
                                          <p:spTgt spid="15"/>
                                        </p:tgtEl>
                                        <p:attrNameLst>
                                          <p:attrName>ppt_y</p:attrName>
                                        </p:attrNameLst>
                                      </p:cBhvr>
                                      <p:tavLst>
                                        <p:tav tm="0">
                                          <p:val>
                                            <p:strVal val="#ppt_y"/>
                                          </p:val>
                                        </p:tav>
                                        <p:tav tm="100000">
                                          <p:val>
                                            <p:strVal val="#ppt_y"/>
                                          </p:val>
                                        </p:tav>
                                      </p:tavLst>
                                    </p:anim>
                                  </p:childTnLst>
                                </p:cTn>
                              </p:par>
                              <p:par>
                                <p:cTn id="36" presetID="2" presetClass="entr" presetSubtype="8" fill="hold"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2000" fill="hold"/>
                                        <p:tgtEl>
                                          <p:spTgt spid="16"/>
                                        </p:tgtEl>
                                        <p:attrNameLst>
                                          <p:attrName>ppt_x</p:attrName>
                                        </p:attrNameLst>
                                      </p:cBhvr>
                                      <p:tavLst>
                                        <p:tav tm="0">
                                          <p:val>
                                            <p:strVal val="0-#ppt_w/2"/>
                                          </p:val>
                                        </p:tav>
                                        <p:tav tm="100000">
                                          <p:val>
                                            <p:strVal val="#ppt_x"/>
                                          </p:val>
                                        </p:tav>
                                      </p:tavLst>
                                    </p:anim>
                                    <p:anim calcmode="lin" valueType="num">
                                      <p:cBhvr additive="base">
                                        <p:cTn id="39" dur="20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0" presetClass="exit" presetSubtype="0" fill="hold" nodeType="clickEffect">
                                  <p:stCondLst>
                                    <p:cond delay="0"/>
                                  </p:stCondLst>
                                  <p:childTnLst>
                                    <p:animEffect transition="out" filter="fade">
                                      <p:cBhvr>
                                        <p:cTn id="43" dur="500"/>
                                        <p:tgtEl>
                                          <p:spTgt spid="18"/>
                                        </p:tgtEl>
                                      </p:cBhvr>
                                    </p:animEffect>
                                    <p:set>
                                      <p:cBhvr>
                                        <p:cTn id="44" dur="1" fill="hold">
                                          <p:stCondLst>
                                            <p:cond delay="499"/>
                                          </p:stCondLst>
                                        </p:cTn>
                                        <p:tgtEl>
                                          <p:spTgt spid="18"/>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24"/>
                                        </p:tgtEl>
                                      </p:cBhvr>
                                    </p:animEffect>
                                    <p:set>
                                      <p:cBhvr>
                                        <p:cTn id="47" dur="1" fill="hold">
                                          <p:stCondLst>
                                            <p:cond delay="499"/>
                                          </p:stCondLst>
                                        </p:cTn>
                                        <p:tgtEl>
                                          <p:spTgt spid="24"/>
                                        </p:tgtEl>
                                        <p:attrNameLst>
                                          <p:attrName>style.visibility</p:attrName>
                                        </p:attrNameLst>
                                      </p:cBhvr>
                                      <p:to>
                                        <p:strVal val="hidden"/>
                                      </p:to>
                                    </p:set>
                                  </p:childTnLst>
                                </p:cTn>
                              </p:par>
                              <p:par>
                                <p:cTn id="48" presetID="10" presetClass="exit" presetSubtype="0" fill="hold" nodeType="withEffect">
                                  <p:stCondLst>
                                    <p:cond delay="0"/>
                                  </p:stCondLst>
                                  <p:childTnLst>
                                    <p:animEffect transition="out" filter="fade">
                                      <p:cBhvr>
                                        <p:cTn id="49" dur="500"/>
                                        <p:tgtEl>
                                          <p:spTgt spid="5"/>
                                        </p:tgtEl>
                                      </p:cBhvr>
                                    </p:animEffect>
                                    <p:set>
                                      <p:cBhvr>
                                        <p:cTn id="50" dur="1" fill="hold">
                                          <p:stCondLst>
                                            <p:cond delay="499"/>
                                          </p:stCondLst>
                                        </p:cTn>
                                        <p:tgtEl>
                                          <p:spTgt spid="5"/>
                                        </p:tgtEl>
                                        <p:attrNameLst>
                                          <p:attrName>style.visibility</p:attrName>
                                        </p:attrNameLst>
                                      </p:cBhvr>
                                      <p:to>
                                        <p:strVal val="hidden"/>
                                      </p:to>
                                    </p:set>
                                  </p:childTnLst>
                                </p:cTn>
                              </p:par>
                              <p:par>
                                <p:cTn id="51" presetID="10" presetClass="exit" presetSubtype="0" fill="hold" nodeType="withEffect">
                                  <p:stCondLst>
                                    <p:cond delay="0"/>
                                  </p:stCondLst>
                                  <p:childTnLst>
                                    <p:animEffect transition="out" filter="fade">
                                      <p:cBhvr>
                                        <p:cTn id="52" dur="500"/>
                                        <p:tgtEl>
                                          <p:spTgt spid="15"/>
                                        </p:tgtEl>
                                      </p:cBhvr>
                                    </p:animEffect>
                                    <p:set>
                                      <p:cBhvr>
                                        <p:cTn id="53" dur="1" fill="hold">
                                          <p:stCondLst>
                                            <p:cond delay="499"/>
                                          </p:stCondLst>
                                        </p:cTn>
                                        <p:tgtEl>
                                          <p:spTgt spid="15"/>
                                        </p:tgtEl>
                                        <p:attrNameLst>
                                          <p:attrName>style.visibility</p:attrName>
                                        </p:attrNameLst>
                                      </p:cBhvr>
                                      <p:to>
                                        <p:strVal val="hidden"/>
                                      </p:to>
                                    </p:set>
                                  </p:childTnLst>
                                </p:cTn>
                              </p:par>
                              <p:par>
                                <p:cTn id="54" presetID="10" presetClass="exit" presetSubtype="0" fill="hold" nodeType="withEffect">
                                  <p:stCondLst>
                                    <p:cond delay="0"/>
                                  </p:stCondLst>
                                  <p:childTnLst>
                                    <p:animEffect transition="out" filter="fade">
                                      <p:cBhvr>
                                        <p:cTn id="55" dur="500"/>
                                        <p:tgtEl>
                                          <p:spTgt spid="16"/>
                                        </p:tgtEl>
                                      </p:cBhvr>
                                    </p:animEffect>
                                    <p:set>
                                      <p:cBhvr>
                                        <p:cTn id="56" dur="1" fill="hold">
                                          <p:stCondLst>
                                            <p:cond delay="499"/>
                                          </p:stCondLst>
                                        </p:cTn>
                                        <p:tgtEl>
                                          <p:spTgt spid="16"/>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500"/>
                                        <p:tgtEl>
                                          <p:spTgt spid="27"/>
                                        </p:tgtEl>
                                      </p:cBhvr>
                                    </p:animEffect>
                                  </p:childTnLst>
                                </p:cTn>
                              </p:par>
                              <p:par>
                                <p:cTn id="62" presetID="10" presetClass="entr" presetSubtype="0" fill="hold" nodeType="with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fade">
                                      <p:cBhvr>
                                        <p:cTn id="64" dur="500"/>
                                        <p:tgtEl>
                                          <p:spTgt spid="17"/>
                                        </p:tgtEl>
                                      </p:cBhvr>
                                    </p:animEffect>
                                  </p:childTnLst>
                                </p:cTn>
                              </p:par>
                            </p:childTnLst>
                          </p:cTn>
                        </p:par>
                      </p:childTnLst>
                    </p:cTn>
                  </p:par>
                  <p:par>
                    <p:cTn id="65" fill="hold">
                      <p:stCondLst>
                        <p:cond delay="indefinite"/>
                      </p:stCondLst>
                      <p:childTnLst>
                        <p:par>
                          <p:cTn id="66" fill="hold">
                            <p:stCondLst>
                              <p:cond delay="0"/>
                            </p:stCondLst>
                            <p:childTnLst>
                              <p:par>
                                <p:cTn id="67" presetID="2" presetClass="entr" presetSubtype="8" fill="hold" nodeType="clickEffect">
                                  <p:stCondLst>
                                    <p:cond delay="0"/>
                                  </p:stCondLst>
                                  <p:childTnLst>
                                    <p:set>
                                      <p:cBhvr>
                                        <p:cTn id="68" dur="1" fill="hold">
                                          <p:stCondLst>
                                            <p:cond delay="0"/>
                                          </p:stCondLst>
                                        </p:cTn>
                                        <p:tgtEl>
                                          <p:spTgt spid="26"/>
                                        </p:tgtEl>
                                        <p:attrNameLst>
                                          <p:attrName>style.visibility</p:attrName>
                                        </p:attrNameLst>
                                      </p:cBhvr>
                                      <p:to>
                                        <p:strVal val="visible"/>
                                      </p:to>
                                    </p:set>
                                    <p:anim calcmode="lin" valueType="num">
                                      <p:cBhvr additive="base">
                                        <p:cTn id="69" dur="2000" fill="hold"/>
                                        <p:tgtEl>
                                          <p:spTgt spid="26"/>
                                        </p:tgtEl>
                                        <p:attrNameLst>
                                          <p:attrName>ppt_x</p:attrName>
                                        </p:attrNameLst>
                                      </p:cBhvr>
                                      <p:tavLst>
                                        <p:tav tm="0">
                                          <p:val>
                                            <p:strVal val="0-#ppt_w/2"/>
                                          </p:val>
                                        </p:tav>
                                        <p:tav tm="100000">
                                          <p:val>
                                            <p:strVal val="#ppt_x"/>
                                          </p:val>
                                        </p:tav>
                                      </p:tavLst>
                                    </p:anim>
                                    <p:anim calcmode="lin" valueType="num">
                                      <p:cBhvr additive="base">
                                        <p:cTn id="70" dur="2000" fill="hold"/>
                                        <p:tgtEl>
                                          <p:spTgt spid="26"/>
                                        </p:tgtEl>
                                        <p:attrNameLst>
                                          <p:attrName>ppt_y</p:attrName>
                                        </p:attrNameLst>
                                      </p:cBhvr>
                                      <p:tavLst>
                                        <p:tav tm="0">
                                          <p:val>
                                            <p:strVal val="#ppt_y"/>
                                          </p:val>
                                        </p:tav>
                                        <p:tav tm="100000">
                                          <p:val>
                                            <p:strVal val="#ppt_y"/>
                                          </p:val>
                                        </p:tav>
                                      </p:tavLst>
                                    </p:anim>
                                  </p:childTnLst>
                                </p:cTn>
                              </p:par>
                              <p:par>
                                <p:cTn id="71" presetID="10" presetClass="exit" presetSubtype="0" fill="hold" nodeType="withEffect">
                                  <p:stCondLst>
                                    <p:cond delay="0"/>
                                  </p:stCondLst>
                                  <p:childTnLst>
                                    <p:animEffect transition="out" filter="fade">
                                      <p:cBhvr>
                                        <p:cTn id="72" dur="500"/>
                                        <p:tgtEl>
                                          <p:spTgt spid="17"/>
                                        </p:tgtEl>
                                      </p:cBhvr>
                                    </p:animEffect>
                                    <p:set>
                                      <p:cBhvr>
                                        <p:cTn id="73" dur="1" fill="hold">
                                          <p:stCondLst>
                                            <p:cond delay="499"/>
                                          </p:stCondLst>
                                        </p:cTn>
                                        <p:tgtEl>
                                          <p:spTgt spid="17"/>
                                        </p:tgtEl>
                                        <p:attrNameLst>
                                          <p:attrName>style.visibility</p:attrName>
                                        </p:attrNameLst>
                                      </p:cBhvr>
                                      <p:to>
                                        <p:strVal val="hidden"/>
                                      </p:to>
                                    </p:set>
                                  </p:childTnLst>
                                </p:cTn>
                              </p:par>
                            </p:childTnLst>
                          </p:cTn>
                        </p:par>
                        <p:par>
                          <p:cTn id="74" fill="hold">
                            <p:stCondLst>
                              <p:cond delay="2000"/>
                            </p:stCondLst>
                            <p:childTnLst>
                              <p:par>
                                <p:cTn id="75" presetID="10" presetClass="entr" presetSubtype="0"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fade">
                                      <p:cBhvr>
                                        <p:cTn id="7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4" grpId="1"/>
      <p:bldP spid="25" grpId="0" build="allAtOnce"/>
      <p:bldP spid="27" grpId="0"/>
      <p:bldP spid="2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re 12"/>
          <p:cNvSpPr>
            <a:spLocks noGrp="1"/>
          </p:cNvSpPr>
          <p:nvPr>
            <p:ph type="title"/>
          </p:nvPr>
        </p:nvSpPr>
        <p:spPr/>
        <p:txBody>
          <a:bodyPr>
            <a:normAutofit/>
          </a:bodyPr>
          <a:lstStyle/>
          <a:p>
            <a:r>
              <a:rPr lang="fr-FR" sz="6000" noProof="1" smtClean="0"/>
              <a:t>Le Rorqual bleu</a:t>
            </a:r>
            <a:endParaRPr lang="fr-FR" sz="6000" noProof="1"/>
          </a:p>
        </p:txBody>
      </p:sp>
      <p:pic>
        <p:nvPicPr>
          <p:cNvPr id="4" name="Espace réservé du contenu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140723" y="2175163"/>
            <a:ext cx="8222876" cy="4236027"/>
          </a:xfrm>
        </p:spPr>
      </p:pic>
      <p:sp>
        <p:nvSpPr>
          <p:cNvPr id="7" name="Espace réservé du contenu 13"/>
          <p:cNvSpPr txBox="1">
            <a:spLocks/>
          </p:cNvSpPr>
          <p:nvPr/>
        </p:nvSpPr>
        <p:spPr>
          <a:xfrm>
            <a:off x="1065214" y="1752600"/>
            <a:ext cx="10058400" cy="4229100"/>
          </a:xfrm>
          <a:prstGeom prst="rect">
            <a:avLst/>
          </a:prstGeom>
        </p:spPr>
        <p:txBody>
          <a:bodyPr vert="horz" lIns="91440" tIns="45720" rIns="91440" bIns="45720" rtlCol="0">
            <a:normAutofit/>
          </a:bodyPr>
          <a:lstStyle>
            <a:lvl1pPr marL="347472" indent="-347472" algn="l" defTabSz="914400" rtl="0" eaLnBrk="1" latinLnBrk="0" hangingPunct="1">
              <a:lnSpc>
                <a:spcPct val="100000"/>
              </a:lnSpc>
              <a:spcBef>
                <a:spcPts val="1800"/>
              </a:spcBef>
              <a:buFont typeface="Arial" panose="020B0604020202020204" pitchFamily="34" charset="0"/>
              <a:buChar char="•"/>
              <a:defRPr sz="2400" kern="1200">
                <a:solidFill>
                  <a:schemeClr val="tx1"/>
                </a:solidFill>
                <a:latin typeface="+mn-lt"/>
                <a:ea typeface="+mn-ea"/>
                <a:cs typeface="+mn-cs"/>
              </a:defRPr>
            </a:lvl1pPr>
            <a:lvl2pPr marL="740664" indent="-283464"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9pPr>
          </a:lstStyle>
          <a:p>
            <a:pPr marL="0" indent="0">
              <a:buClr>
                <a:srgbClr val="9A5315"/>
              </a:buClr>
              <a:buNone/>
            </a:pPr>
            <a:r>
              <a:rPr lang="fr-FR" noProof="1" smtClean="0">
                <a:solidFill>
                  <a:schemeClr val="tx1">
                    <a:lumMod val="50000"/>
                  </a:schemeClr>
                </a:solidFill>
                <a:latin typeface="Calibri" panose="020F0502020204030204" pitchFamily="34" charset="0"/>
              </a:rPr>
              <a:t>Habitat :</a:t>
            </a:r>
            <a:endParaRPr lang="fr-FR" noProof="1">
              <a:solidFill>
                <a:schemeClr val="tx1">
                  <a:lumMod val="50000"/>
                </a:schemeClr>
              </a:solidFill>
              <a:latin typeface="Calibri" panose="020F0502020204030204" pitchFamily="34" charset="0"/>
            </a:endParaRPr>
          </a:p>
        </p:txBody>
      </p:sp>
      <p:pic>
        <p:nvPicPr>
          <p:cNvPr id="2" name="Image 1"/>
          <p:cNvPicPr>
            <a:picLocks noChangeAspect="1"/>
          </p:cNvPicPr>
          <p:nvPr/>
        </p:nvPicPr>
        <p:blipFill rotWithShape="1">
          <a:blip r:embed="rId4">
            <a:extLst>
              <a:ext uri="{28A0092B-C50C-407E-A947-70E740481C1C}">
                <a14:useLocalDpi xmlns:a14="http://schemas.microsoft.com/office/drawing/2010/main" val="0"/>
              </a:ext>
            </a:extLst>
          </a:blip>
          <a:srcRect l="21120" t="8081" r="19560" b="9494"/>
          <a:stretch/>
        </p:blipFill>
        <p:spPr>
          <a:xfrm>
            <a:off x="1781143" y="506558"/>
            <a:ext cx="4838903" cy="5195454"/>
          </a:xfrm>
          <a:prstGeom prst="rect">
            <a:avLst/>
          </a:prstGeom>
        </p:spPr>
      </p:pic>
      <p:pic>
        <p:nvPicPr>
          <p:cNvPr id="6" name="Espace réservé du contenu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5004539" y="2897332"/>
            <a:ext cx="899578" cy="413906"/>
          </a:xfrm>
          <a:prstGeom prst="rect">
            <a:avLst/>
          </a:prstGeom>
        </p:spPr>
      </p:pic>
    </p:spTree>
    <p:extLst>
      <p:ext uri="{BB962C8B-B14F-4D97-AF65-F5344CB8AC3E}">
        <p14:creationId xmlns:p14="http://schemas.microsoft.com/office/powerpoint/2010/main" val="3413299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75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out)">
                                      <p:cBhvr>
                                        <p:cTn id="12" dur="2000"/>
                                        <p:tgtEl>
                                          <p:spTgt spid="4"/>
                                        </p:tgtEl>
                                      </p:cBhvr>
                                    </p:animEffect>
                                  </p:childTnLst>
                                </p:cTn>
                              </p:par>
                              <p:par>
                                <p:cTn id="13" presetID="10" presetClass="entr" presetSubtype="0" fill="hold" nodeType="withEffect">
                                  <p:stCondLst>
                                    <p:cond delay="150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Effect transition="in" filter="fade">
                                      <p:cBhvr>
                                        <p:cTn id="22" dur="500"/>
                                        <p:tgtEl>
                                          <p:spTgt spid="2"/>
                                        </p:tgtEl>
                                      </p:cBhvr>
                                    </p:animEffect>
                                  </p:childTnLst>
                                </p:cTn>
                              </p:par>
                              <p:par>
                                <p:cTn id="23" presetID="10" presetClass="exit" presetSubtype="0" fill="hold" grpId="0" nodeType="withEffect">
                                  <p:stCondLst>
                                    <p:cond delay="0"/>
                                  </p:stCondLst>
                                  <p:childTnLst>
                                    <p:animEffect transition="out" filter="fade">
                                      <p:cBhvr>
                                        <p:cTn id="24" dur="500"/>
                                        <p:tgtEl>
                                          <p:spTgt spid="13"/>
                                        </p:tgtEl>
                                      </p:cBhvr>
                                    </p:animEffect>
                                    <p:set>
                                      <p:cBhvr>
                                        <p:cTn id="25"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re 12"/>
          <p:cNvSpPr>
            <a:spLocks noGrp="1"/>
          </p:cNvSpPr>
          <p:nvPr>
            <p:ph type="title"/>
          </p:nvPr>
        </p:nvSpPr>
        <p:spPr/>
        <p:txBody>
          <a:bodyPr>
            <a:normAutofit/>
          </a:bodyPr>
          <a:lstStyle/>
          <a:p>
            <a:r>
              <a:rPr lang="fr-FR" sz="6000" noProof="1" smtClean="0"/>
              <a:t>Le Rorqual bleu</a:t>
            </a:r>
            <a:endParaRPr lang="fr-FR" sz="6000" noProof="1"/>
          </a:p>
        </p:txBody>
      </p:sp>
      <p:sp>
        <p:nvSpPr>
          <p:cNvPr id="7" name="Espace réservé du contenu 13"/>
          <p:cNvSpPr txBox="1">
            <a:spLocks/>
          </p:cNvSpPr>
          <p:nvPr/>
        </p:nvSpPr>
        <p:spPr>
          <a:xfrm>
            <a:off x="1065214" y="1752600"/>
            <a:ext cx="10058400" cy="4229100"/>
          </a:xfrm>
          <a:prstGeom prst="rect">
            <a:avLst/>
          </a:prstGeom>
        </p:spPr>
        <p:txBody>
          <a:bodyPr vert="horz" lIns="91440" tIns="45720" rIns="91440" bIns="45720" rtlCol="0">
            <a:normAutofit/>
          </a:bodyPr>
          <a:lstStyle>
            <a:lvl1pPr marL="347472" indent="-347472" algn="l" defTabSz="914400" rtl="0" eaLnBrk="1" latinLnBrk="0" hangingPunct="1">
              <a:lnSpc>
                <a:spcPct val="100000"/>
              </a:lnSpc>
              <a:spcBef>
                <a:spcPts val="1800"/>
              </a:spcBef>
              <a:buFont typeface="Arial" panose="020B0604020202020204" pitchFamily="34" charset="0"/>
              <a:buChar char="•"/>
              <a:defRPr sz="2400" kern="1200">
                <a:solidFill>
                  <a:schemeClr val="tx1"/>
                </a:solidFill>
                <a:latin typeface="+mn-lt"/>
                <a:ea typeface="+mn-ea"/>
                <a:cs typeface="+mn-cs"/>
              </a:defRPr>
            </a:lvl1pPr>
            <a:lvl2pPr marL="740664" indent="-283464"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9pPr>
          </a:lstStyle>
          <a:p>
            <a:pPr marL="0" indent="0">
              <a:buClr>
                <a:srgbClr val="9A5315"/>
              </a:buClr>
              <a:buNone/>
            </a:pPr>
            <a:r>
              <a:rPr lang="fr-FR" noProof="1" smtClean="0">
                <a:solidFill>
                  <a:schemeClr val="tx1">
                    <a:lumMod val="50000"/>
                  </a:schemeClr>
                </a:solidFill>
                <a:latin typeface="Calibri" panose="020F0502020204030204" pitchFamily="34" charset="0"/>
              </a:rPr>
              <a:t>Comportement alimentaire :</a:t>
            </a:r>
          </a:p>
          <a:p>
            <a:pPr>
              <a:buClr>
                <a:srgbClr val="9A5315"/>
              </a:buClr>
            </a:pPr>
            <a:endParaRPr lang="fr-FR" noProof="1">
              <a:solidFill>
                <a:schemeClr val="tx1">
                  <a:lumMod val="50000"/>
                </a:schemeClr>
              </a:solidFill>
            </a:endParaRPr>
          </a:p>
          <a:p>
            <a:pPr>
              <a:buClr>
                <a:srgbClr val="9A5315"/>
              </a:buClr>
            </a:pPr>
            <a:endParaRPr lang="fr-FR" noProof="1">
              <a:solidFill>
                <a:schemeClr val="tx1">
                  <a:lumMod val="50000"/>
                </a:schemeClr>
              </a:solidFill>
            </a:endParaRPr>
          </a:p>
        </p:txBody>
      </p:sp>
      <p:pic>
        <p:nvPicPr>
          <p:cNvPr id="4" name="Espace réservé du contenu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140723" y="2175163"/>
            <a:ext cx="8222876" cy="4236027"/>
          </a:xfrm>
        </p:spPr>
      </p:pic>
      <p:pic>
        <p:nvPicPr>
          <p:cNvPr id="5" name="Espace réservé du contenu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5088292" y="5125773"/>
            <a:ext cx="752781" cy="346363"/>
          </a:xfrm>
          <a:prstGeom prst="rect">
            <a:avLst/>
          </a:prstGeom>
        </p:spPr>
      </p:pic>
      <p:pic>
        <p:nvPicPr>
          <p:cNvPr id="3" name="Imag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80300" y="2220971"/>
            <a:ext cx="6143722" cy="4144409"/>
          </a:xfrm>
          <a:prstGeom prst="rect">
            <a:avLst/>
          </a:prstGeom>
        </p:spPr>
      </p:pic>
      <p:pic>
        <p:nvPicPr>
          <p:cNvPr id="8" name="Espace réservé du contenu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8405623" y="5635337"/>
            <a:ext cx="752781" cy="346363"/>
          </a:xfrm>
          <a:prstGeom prst="rect">
            <a:avLst/>
          </a:prstGeom>
        </p:spPr>
      </p:pic>
      <p:pic>
        <p:nvPicPr>
          <p:cNvPr id="9" name="Espace réservé du contenu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4238170" y="2092686"/>
            <a:ext cx="7649773" cy="3519747"/>
          </a:xfrm>
          <a:prstGeom prst="rect">
            <a:avLst/>
          </a:prstGeom>
        </p:spPr>
      </p:pic>
      <p:pic>
        <p:nvPicPr>
          <p:cNvPr id="10" name="Imag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42511" y="4606257"/>
            <a:ext cx="578942" cy="338709"/>
          </a:xfrm>
          <a:prstGeom prst="rect">
            <a:avLst/>
          </a:prstGeom>
        </p:spPr>
      </p:pic>
      <p:pic>
        <p:nvPicPr>
          <p:cNvPr id="11" name="Imag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62640" y="4744162"/>
            <a:ext cx="578942" cy="338709"/>
          </a:xfrm>
          <a:prstGeom prst="rect">
            <a:avLst/>
          </a:prstGeom>
        </p:spPr>
      </p:pic>
      <p:pic>
        <p:nvPicPr>
          <p:cNvPr id="12" name="Image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11131" y="4555030"/>
            <a:ext cx="578942" cy="338709"/>
          </a:xfrm>
          <a:prstGeom prst="rect">
            <a:avLst/>
          </a:prstGeom>
        </p:spPr>
      </p:pic>
      <p:pic>
        <p:nvPicPr>
          <p:cNvPr id="14" name="Image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830369" y="4867078"/>
            <a:ext cx="578942" cy="338709"/>
          </a:xfrm>
          <a:prstGeom prst="rect">
            <a:avLst/>
          </a:prstGeom>
        </p:spPr>
      </p:pic>
      <p:pic>
        <p:nvPicPr>
          <p:cNvPr id="15" name="Image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88498" y="4853223"/>
            <a:ext cx="578942" cy="338709"/>
          </a:xfrm>
          <a:prstGeom prst="rect">
            <a:avLst/>
          </a:prstGeom>
        </p:spPr>
      </p:pic>
      <p:pic>
        <p:nvPicPr>
          <p:cNvPr id="16" name="Image 1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064867" y="4701230"/>
            <a:ext cx="578942" cy="338709"/>
          </a:xfrm>
          <a:prstGeom prst="rect">
            <a:avLst/>
          </a:prstGeom>
        </p:spPr>
      </p:pic>
      <p:pic>
        <p:nvPicPr>
          <p:cNvPr id="17" name="Image 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42511" y="4399326"/>
            <a:ext cx="578942" cy="338709"/>
          </a:xfrm>
          <a:prstGeom prst="rect">
            <a:avLst/>
          </a:prstGeom>
        </p:spPr>
      </p:pic>
      <p:pic>
        <p:nvPicPr>
          <p:cNvPr id="18" name="Image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42511" y="5036432"/>
            <a:ext cx="578942" cy="338709"/>
          </a:xfrm>
          <a:prstGeom prst="rect">
            <a:avLst/>
          </a:prstGeom>
        </p:spPr>
      </p:pic>
      <p:pic>
        <p:nvPicPr>
          <p:cNvPr id="19" name="Image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74811" y="5050287"/>
            <a:ext cx="578942" cy="338709"/>
          </a:xfrm>
          <a:prstGeom prst="rect">
            <a:avLst/>
          </a:prstGeom>
        </p:spPr>
      </p:pic>
      <p:pic>
        <p:nvPicPr>
          <p:cNvPr id="20" name="Image 1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007669" y="4523879"/>
            <a:ext cx="578942" cy="338709"/>
          </a:xfrm>
          <a:prstGeom prst="rect">
            <a:avLst/>
          </a:prstGeom>
        </p:spPr>
      </p:pic>
      <p:pic>
        <p:nvPicPr>
          <p:cNvPr id="21" name="Image 2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27267" y="4359014"/>
            <a:ext cx="578942" cy="338709"/>
          </a:xfrm>
          <a:prstGeom prst="rect">
            <a:avLst/>
          </a:prstGeom>
        </p:spPr>
      </p:pic>
      <p:pic>
        <p:nvPicPr>
          <p:cNvPr id="22" name="Image 2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199225" y="5008489"/>
            <a:ext cx="578942" cy="338709"/>
          </a:xfrm>
          <a:prstGeom prst="rect">
            <a:avLst/>
          </a:prstGeom>
        </p:spPr>
      </p:pic>
      <p:pic>
        <p:nvPicPr>
          <p:cNvPr id="23" name="Image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70290" y="5229989"/>
            <a:ext cx="578942" cy="338709"/>
          </a:xfrm>
          <a:prstGeom prst="rect">
            <a:avLst/>
          </a:prstGeom>
        </p:spPr>
      </p:pic>
      <p:pic>
        <p:nvPicPr>
          <p:cNvPr id="24" name="Image 2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353753" y="4840910"/>
            <a:ext cx="578942" cy="338709"/>
          </a:xfrm>
          <a:prstGeom prst="rect">
            <a:avLst/>
          </a:prstGeom>
        </p:spPr>
      </p:pic>
      <p:pic>
        <p:nvPicPr>
          <p:cNvPr id="25" name="Image 2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409311" y="4593719"/>
            <a:ext cx="578942" cy="338709"/>
          </a:xfrm>
          <a:prstGeom prst="rect">
            <a:avLst/>
          </a:prstGeom>
        </p:spPr>
      </p:pic>
      <p:pic>
        <p:nvPicPr>
          <p:cNvPr id="26" name="Image 2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65212" y="4756241"/>
            <a:ext cx="578942" cy="338709"/>
          </a:xfrm>
          <a:prstGeom prst="rect">
            <a:avLst/>
          </a:prstGeom>
        </p:spPr>
      </p:pic>
      <p:pic>
        <p:nvPicPr>
          <p:cNvPr id="27" name="Image 2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85809" y="3641347"/>
            <a:ext cx="1152478" cy="257743"/>
          </a:xfrm>
          <a:prstGeom prst="rect">
            <a:avLst/>
          </a:prstGeom>
        </p:spPr>
      </p:pic>
      <p:pic>
        <p:nvPicPr>
          <p:cNvPr id="28" name="Image 2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338209" y="3793747"/>
            <a:ext cx="1152478" cy="257743"/>
          </a:xfrm>
          <a:prstGeom prst="rect">
            <a:avLst/>
          </a:prstGeom>
        </p:spPr>
      </p:pic>
      <p:pic>
        <p:nvPicPr>
          <p:cNvPr id="29" name="Image 2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90609" y="3946147"/>
            <a:ext cx="1152478" cy="257743"/>
          </a:xfrm>
          <a:prstGeom prst="rect">
            <a:avLst/>
          </a:prstGeom>
        </p:spPr>
      </p:pic>
      <p:pic>
        <p:nvPicPr>
          <p:cNvPr id="30" name="Image 2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82176" y="3837337"/>
            <a:ext cx="1152478" cy="257743"/>
          </a:xfrm>
          <a:prstGeom prst="rect">
            <a:avLst/>
          </a:prstGeom>
        </p:spPr>
      </p:pic>
      <p:pic>
        <p:nvPicPr>
          <p:cNvPr id="31" name="Image 3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142704" y="3684599"/>
            <a:ext cx="1152478" cy="257743"/>
          </a:xfrm>
          <a:prstGeom prst="rect">
            <a:avLst/>
          </a:prstGeom>
        </p:spPr>
      </p:pic>
      <p:pic>
        <p:nvPicPr>
          <p:cNvPr id="32" name="Image 3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643009" y="4098547"/>
            <a:ext cx="1152478" cy="257743"/>
          </a:xfrm>
          <a:prstGeom prst="rect">
            <a:avLst/>
          </a:prstGeom>
        </p:spPr>
      </p:pic>
      <p:pic>
        <p:nvPicPr>
          <p:cNvPr id="33" name="Image 3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275758" y="3930213"/>
            <a:ext cx="1152478" cy="257743"/>
          </a:xfrm>
          <a:prstGeom prst="rect">
            <a:avLst/>
          </a:prstGeom>
        </p:spPr>
      </p:pic>
      <p:pic>
        <p:nvPicPr>
          <p:cNvPr id="34" name="Image 3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808942" y="4019387"/>
            <a:ext cx="1152478" cy="257743"/>
          </a:xfrm>
          <a:prstGeom prst="rect">
            <a:avLst/>
          </a:prstGeom>
        </p:spPr>
      </p:pic>
      <p:sp>
        <p:nvSpPr>
          <p:cNvPr id="6" name="Flèche droite à entaille 5"/>
          <p:cNvSpPr/>
          <p:nvPr/>
        </p:nvSpPr>
        <p:spPr>
          <a:xfrm rot="1972295">
            <a:off x="3867858" y="4302942"/>
            <a:ext cx="682171" cy="261257"/>
          </a:xfrm>
          <a:prstGeom prst="notchedRightArrow">
            <a:avLst/>
          </a:prstGeom>
          <a:solidFill>
            <a:schemeClr val="tx1">
              <a:lumMod val="50000"/>
            </a:schemeClr>
          </a:solidFill>
        </p:spPr>
        <p:style>
          <a:lnRef idx="0">
            <a:schemeClr val="dk1"/>
          </a:lnRef>
          <a:fillRef idx="3">
            <a:schemeClr val="dk1"/>
          </a:fillRef>
          <a:effectRef idx="3">
            <a:schemeClr val="dk1"/>
          </a:effectRef>
          <a:fontRef idx="minor">
            <a:schemeClr val="lt1"/>
          </a:fontRef>
        </p:style>
        <p:txBody>
          <a:bodyPr rtlCol="0" anchor="ctr"/>
          <a:lstStyle/>
          <a:p>
            <a:pPr algn="ctr"/>
            <a:endParaRPr lang="fr-CA"/>
          </a:p>
        </p:txBody>
      </p:sp>
      <p:sp>
        <p:nvSpPr>
          <p:cNvPr id="35" name="Flèche droite à entaille 34"/>
          <p:cNvSpPr/>
          <p:nvPr/>
        </p:nvSpPr>
        <p:spPr>
          <a:xfrm rot="21411001">
            <a:off x="3061515" y="4808081"/>
            <a:ext cx="1169099" cy="307143"/>
          </a:xfrm>
          <a:prstGeom prst="notchedRightArrow">
            <a:avLst/>
          </a:prstGeom>
          <a:solidFill>
            <a:schemeClr val="tx1">
              <a:lumMod val="50000"/>
            </a:schemeClr>
          </a:solidFill>
        </p:spPr>
        <p:style>
          <a:lnRef idx="0">
            <a:schemeClr val="dk1"/>
          </a:lnRef>
          <a:fillRef idx="3">
            <a:schemeClr val="dk1"/>
          </a:fillRef>
          <a:effectRef idx="3">
            <a:schemeClr val="dk1"/>
          </a:effectRef>
          <a:fontRef idx="minor">
            <a:schemeClr val="lt1"/>
          </a:fontRef>
        </p:style>
        <p:txBody>
          <a:bodyPr rtlCol="0" anchor="ctr"/>
          <a:lstStyle/>
          <a:p>
            <a:pPr algn="ctr"/>
            <a:endParaRPr lang="fr-CA"/>
          </a:p>
        </p:txBody>
      </p:sp>
      <p:pic>
        <p:nvPicPr>
          <p:cNvPr id="36" name="Image 3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360480" y="2040058"/>
            <a:ext cx="5461000" cy="4216400"/>
          </a:xfrm>
          <a:prstGeom prst="rect">
            <a:avLst/>
          </a:prstGeom>
        </p:spPr>
      </p:pic>
    </p:spTree>
    <p:extLst>
      <p:ext uri="{BB962C8B-B14F-4D97-AF65-F5344CB8AC3E}">
        <p14:creationId xmlns:p14="http://schemas.microsoft.com/office/powerpoint/2010/main" val="3190983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75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out)">
                                      <p:cBhvr>
                                        <p:cTn id="12" dur="2000"/>
                                        <p:tgtEl>
                                          <p:spTgt spid="4"/>
                                        </p:tgtEl>
                                      </p:cBhvr>
                                    </p:animEffect>
                                  </p:childTnLst>
                                </p:cTn>
                              </p:par>
                              <p:par>
                                <p:cTn id="13" presetID="10" presetClass="entr" presetSubtype="0" fill="hold" nodeType="withEffect">
                                  <p:stCondLst>
                                    <p:cond delay="15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0" presetClass="path" presetSubtype="0" accel="50000" decel="50000" fill="hold" nodeType="clickEffect">
                                  <p:stCondLst>
                                    <p:cond delay="0"/>
                                  </p:stCondLst>
                                  <p:childTnLst>
                                    <p:animMotion origin="layout" path="M -5.20833E-6 -8.51852E-6 L -5.20833E-6 -8.51852E-6 C 0.00038 -0.00649 0.00025 -0.01297 0.00116 -0.01922 C 0.00142 -0.02153 0.00286 -0.02315 0.00351 -0.02547 C 0.00846 -0.04306 0.00025 -0.01991 0.00702 -0.0382 C 0.00741 -0.04028 0.00833 -0.04237 0.00833 -0.04468 C 0.00833 -0.06806 0.0078 -0.06991 0.00585 -0.08681 C 0.00767 -0.10973 0.0082 -0.10857 0.00585 -0.13982 C 0.00559 -0.14352 0.00429 -0.14677 0.00351 -0.15047 C 0.0026 -0.15487 0.00221 -0.15996 -5.20833E-6 -0.1632 C -0.00105 -0.16459 -0.00248 -0.16459 -0.00365 -0.16528 C -0.006 -0.17755 -0.003 -0.16621 -0.00834 -0.1757 C -0.01381 -0.18542 -0.00743 -0.1801 -0.01433 -0.18427 C -0.01667 -0.19653 -0.01368 -0.18519 -0.01915 -0.19491 C -0.02253 -0.20093 -0.02071 -0.2007 -0.02266 -0.20765 C -0.02331 -0.20973 -0.02423 -0.21181 -0.02501 -0.2139 C -0.0254 -0.22107 -0.0254 -0.22825 -0.02631 -0.23496 C -0.02657 -0.23751 -0.028 -0.23913 -0.02865 -0.24144 C -0.0336 -0.25903 -0.0254 -0.23589 -0.03217 -0.25417 C -0.03256 -0.25626 -0.03282 -0.25857 -0.03334 -0.26042 C -0.0366 -0.27177 -0.03529 -0.26181 -0.03699 -0.27315 C -0.03829 -0.28149 -0.03868 -0.29052 -0.0405 -0.29862 L -0.04285 -0.30903 " pathEditMode="relative" ptsTypes="AAAAAAAAAAAAAAAAAAAAAAA">
                                      <p:cBhvr>
                                        <p:cTn id="19" dur="2000" fill="hold"/>
                                        <p:tgtEl>
                                          <p:spTgt spid="5"/>
                                        </p:tgtEl>
                                        <p:attrNameLst>
                                          <p:attrName>ppt_x</p:attrName>
                                          <p:attrName>ppt_y</p:attrName>
                                        </p:attrNameLst>
                                      </p:cBhvr>
                                    </p:animMotion>
                                  </p:childTnLst>
                                </p:cTn>
                              </p:par>
                            </p:childTnLst>
                          </p:cTn>
                        </p:par>
                        <p:par>
                          <p:cTn id="20" fill="hold">
                            <p:stCondLst>
                              <p:cond delay="2000"/>
                            </p:stCondLst>
                            <p:childTnLst>
                              <p:par>
                                <p:cTn id="21" presetID="10" presetClass="exit" presetSubtype="0" fill="hold" nodeType="afterEffect">
                                  <p:stCondLst>
                                    <p:cond delay="0"/>
                                  </p:stCondLst>
                                  <p:childTnLst>
                                    <p:animEffect transition="out" filter="fade">
                                      <p:cBhvr>
                                        <p:cTn id="22" dur="500"/>
                                        <p:tgtEl>
                                          <p:spTgt spid="5"/>
                                        </p:tgtEl>
                                      </p:cBhvr>
                                    </p:animEffect>
                                    <p:set>
                                      <p:cBhvr>
                                        <p:cTn id="23" dur="1" fill="hold">
                                          <p:stCondLst>
                                            <p:cond delay="499"/>
                                          </p:stCondLst>
                                        </p:cTn>
                                        <p:tgtEl>
                                          <p:spTgt spid="5"/>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4"/>
                                        </p:tgtEl>
                                      </p:cBhvr>
                                    </p:animEffect>
                                    <p:set>
                                      <p:cBhvr>
                                        <p:cTn id="26" dur="1" fill="hold">
                                          <p:stCondLst>
                                            <p:cond delay="499"/>
                                          </p:stCondLst>
                                        </p:cTn>
                                        <p:tgtEl>
                                          <p:spTgt spid="4"/>
                                        </p:tgtEl>
                                        <p:attrNameLst>
                                          <p:attrName>style.visibility</p:attrName>
                                        </p:attrNameLst>
                                      </p:cBhvr>
                                      <p:to>
                                        <p:strVal val="hidden"/>
                                      </p:to>
                                    </p:set>
                                  </p:childTnLst>
                                </p:cTn>
                              </p:par>
                              <p:par>
                                <p:cTn id="27" presetID="53" presetClass="entr" presetSubtype="16" fill="hold"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fltVal val="0"/>
                                          </p:val>
                                        </p:tav>
                                        <p:tav tm="100000">
                                          <p:val>
                                            <p:strVal val="#ppt_h"/>
                                          </p:val>
                                        </p:tav>
                                      </p:tavLst>
                                    </p:anim>
                                    <p:animEffect transition="in" filter="fade">
                                      <p:cBhvr>
                                        <p:cTn id="31" dur="500"/>
                                        <p:tgtEl>
                                          <p:spTgt spid="3"/>
                                        </p:tgtEl>
                                      </p:cBhvr>
                                    </p:animEffect>
                                  </p:childTnLst>
                                </p:cTn>
                              </p:par>
                              <p:par>
                                <p:cTn id="32" presetID="10" presetClass="entr" presetSubtype="0" fill="hold" nodeType="withEffect">
                                  <p:stCondLst>
                                    <p:cond delay="25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0" presetClass="path" presetSubtype="0" accel="50000" decel="50000" fill="hold" nodeType="withEffect">
                                  <p:stCondLst>
                                    <p:cond delay="250"/>
                                  </p:stCondLst>
                                  <p:childTnLst>
                                    <p:animMotion origin="layout" path="M 5.83333E-6 2.96296E-6 L 5.83333E-6 2.96296E-6 C -0.00221 -0.0419 0.00144 -0.01158 -0.00364 -0.02963 C -0.00416 -0.03172 -0.0039 -0.03449 -0.00481 -0.03611 C -0.00572 -0.03773 -0.00715 -0.0375 -0.00833 -0.0382 C -0.00924 -0.04028 -0.00976 -0.04283 -0.0108 -0.04445 C -0.01419 -0.0507 -0.01406 -0.04746 -0.01796 -0.05093 C -0.02721 -0.05903 -0.01614 -0.05185 -0.02499 -0.05718 C -0.03528 -0.06945 -0.02239 -0.05486 -0.03215 -0.06366 C -0.0414 -0.07176 -0.03033 -0.06459 -0.03932 -0.06991 C -0.04049 -0.0713 -0.04166 -0.07315 -0.04296 -0.07408 C -0.05273 -0.08287 -0.03984 -0.06852 -0.04999 -0.08056 C -0.05077 -0.08472 -0.05156 -0.09028 -0.05364 -0.09329 C -0.05455 -0.09468 -0.05598 -0.09468 -0.05715 -0.09537 C -0.06015 -0.11134 -0.05611 -0.09167 -0.0608 -0.1081 C -0.06132 -0.10996 -0.06119 -0.11273 -0.06197 -0.11435 C -0.06288 -0.11644 -0.06432 -0.11713 -0.06549 -0.11852 C -0.06627 -0.12084 -0.06679 -0.12338 -0.06796 -0.125 C -0.06887 -0.12639 -0.07057 -0.12547 -0.07148 -0.12709 C -0.07239 -0.12871 -0.07187 -0.13172 -0.07265 -0.13334 C -0.07356 -0.13542 -0.07499 -0.13634 -0.0763 -0.13773 C -0.07708 -0.13982 -0.07799 -0.14167 -0.07864 -0.14398 C -0.07916 -0.14607 -0.0789 -0.14884 -0.07981 -0.15047 C -0.08072 -0.15185 -0.08215 -0.15185 -0.08333 -0.15255 C -0.08424 -0.15463 -0.08476 -0.15695 -0.0858 -0.1588 C -0.08684 -0.16065 -0.0884 -0.16111 -0.08932 -0.16297 C -0.094 -0.17338 -0.08632 -0.1669 -0.09413 -0.17153 C -0.09999 -0.17847 -0.09544 -0.17431 -0.10364 -0.17778 C -0.11887 -0.18472 -0.10533 -0.18009 -0.11913 -0.18426 C -0.13189 -0.19329 -0.11783 -0.18426 -0.13215 -0.19051 C -0.15103 -0.19908 -0.12773 -0.19144 -0.14648 -0.19699 C -0.16249 -0.21111 -0.13867 -0.19097 -0.15715 -0.20324 C -0.15859 -0.20417 -0.1595 -0.20648 -0.1608 -0.20741 C -0.16184 -0.20857 -0.16314 -0.2088 -0.16432 -0.20972 C -0.16601 -0.21088 -0.16744 -0.21273 -0.16913 -0.21389 C -0.17031 -0.21482 -0.17148 -0.21505 -0.17265 -0.21597 C -0.17395 -0.21713 -0.17499 -0.21898 -0.1763 -0.22014 C -0.17734 -0.2213 -0.17864 -0.2213 -0.17981 -0.22222 C -0.18111 -0.22338 -0.18215 -0.22547 -0.18333 -0.22662 C -0.1845 -0.22755 -0.1858 -0.22778 -0.18697 -0.22871 C -0.18827 -0.22986 -0.18919 -0.23172 -0.19049 -0.23287 C -0.19166 -0.23403 -0.19296 -0.23426 -0.19413 -0.23496 C -0.20546 -0.24259 -0.19557 -0.23658 -0.20364 -0.24144 C -0.21262 -0.25209 -0.20117 -0.23959 -0.21197 -0.24769 C -0.21327 -0.24884 -0.21419 -0.25093 -0.21549 -0.25185 C -0.21666 -0.25301 -0.21796 -0.25347 -0.21913 -0.25417 C -0.22929 -0.26621 -0.2164 -0.25162 -0.2263 -0.26042 C -0.22747 -0.26158 -0.22851 -0.26389 -0.22981 -0.26459 C -0.23215 -0.26597 -0.23463 -0.26597 -0.23697 -0.26667 C -0.2401 -0.26621 -0.24999 -0.2669 -0.25481 -0.2625 C -0.25611 -0.26134 -0.25715 -0.25972 -0.25833 -0.25834 C -0.25911 -0.25625 -0.26015 -0.25417 -0.2608 -0.25185 C -0.26132 -0.25 -0.26106 -0.24722 -0.26197 -0.2456 C -0.26288 -0.24398 -0.26432 -0.24422 -0.26549 -0.24352 C -0.26627 -0.24144 -0.26731 -0.23935 -0.26783 -0.23704 C -0.26848 -0.23519 -0.26835 -0.23264 -0.26913 -0.23079 C -0.26992 -0.22871 -0.27148 -0.22801 -0.27265 -0.22662 C -0.27343 -0.22454 -0.27395 -0.22176 -0.27499 -0.22014 C -0.27603 -0.21875 -0.27747 -0.21922 -0.27864 -0.21806 C -0.27994 -0.2169 -0.28085 -0.21505 -0.28215 -0.21389 C -0.28333 -0.21297 -0.28463 -0.21273 -0.2858 -0.21181 C -0.28697 -0.21065 -0.28801 -0.20857 -0.28932 -0.20741 C -0.29049 -0.20648 -0.29179 -0.20648 -0.29283 -0.20533 C -0.29413 -0.20417 -0.29518 -0.20209 -0.29648 -0.20116 C -0.29791 -0.2 -0.29973 -0.2 -0.30117 -0.19908 C -0.30325 -0.19792 -0.3052 -0.19607 -0.30715 -0.19491 C -0.30833 -0.19398 -0.30963 -0.19352 -0.3108 -0.19259 C -0.32109 -0.18496 -0.31067 -0.19144 -0.31913 -0.18634 C -0.32031 -0.18496 -0.32135 -0.18334 -0.32265 -0.18218 C -0.32382 -0.18102 -0.32525 -0.18148 -0.32617 -0.18009 C -0.32734 -0.17847 -0.32786 -0.1757 -0.32864 -0.17361 C -0.33098 -0.16134 -0.32799 -0.17269 -0.33333 -0.16297 C -0.3388 -0.15347 -0.33242 -0.1588 -0.33932 -0.15463 C -0.34049 -0.15324 -0.34166 -0.15162 -0.34283 -0.15047 C -0.344 -0.14931 -0.34557 -0.14977 -0.34648 -0.14815 C -0.34739 -0.14676 -0.34687 -0.14375 -0.34765 -0.1419 C -0.35156 -0.13334 -0.35117 -0.14144 -0.35117 -0.13565 " pathEditMode="relative" ptsTypes="AAAAAAAAAAAAAAAAAAAAAAAAAAAAAAAAAAAAAAAAAAAAAAAAAAAAAAAAAAAAAAAAAAAAAAAAAAAAA">
                                      <p:cBhvr>
                                        <p:cTn id="36" dur="6000" fill="hold"/>
                                        <p:tgtEl>
                                          <p:spTgt spid="8"/>
                                        </p:tgtEl>
                                        <p:attrNameLst>
                                          <p:attrName>ppt_x</p:attrName>
                                          <p:attrName>ppt_y</p:attrName>
                                        </p:attrNameLst>
                                      </p:cBhvr>
                                    </p:animMotion>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nodeType="clickEffect">
                                  <p:stCondLst>
                                    <p:cond delay="0"/>
                                  </p:stCondLst>
                                  <p:childTnLst>
                                    <p:animEffect transition="out" filter="fade">
                                      <p:cBhvr>
                                        <p:cTn id="40" dur="500"/>
                                        <p:tgtEl>
                                          <p:spTgt spid="4"/>
                                        </p:tgtEl>
                                      </p:cBhvr>
                                    </p:animEffect>
                                    <p:set>
                                      <p:cBhvr>
                                        <p:cTn id="41" dur="1" fill="hold">
                                          <p:stCondLst>
                                            <p:cond delay="499"/>
                                          </p:stCondLst>
                                        </p:cTn>
                                        <p:tgtEl>
                                          <p:spTgt spid="4"/>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5"/>
                                        </p:tgtEl>
                                      </p:cBhvr>
                                    </p:animEffect>
                                    <p:set>
                                      <p:cBhvr>
                                        <p:cTn id="44" dur="1" fill="hold">
                                          <p:stCondLst>
                                            <p:cond delay="499"/>
                                          </p:stCondLst>
                                        </p:cTn>
                                        <p:tgtEl>
                                          <p:spTgt spid="5"/>
                                        </p:tgtEl>
                                        <p:attrNameLst>
                                          <p:attrName>style.visibility</p:attrName>
                                        </p:attrNameLst>
                                      </p:cBhvr>
                                      <p:to>
                                        <p:strVal val="hidden"/>
                                      </p:to>
                                    </p:set>
                                  </p:childTnLst>
                                </p:cTn>
                              </p:par>
                              <p:par>
                                <p:cTn id="45" presetID="10" presetClass="exit" presetSubtype="0" fill="hold" nodeType="withEffect">
                                  <p:stCondLst>
                                    <p:cond delay="0"/>
                                  </p:stCondLst>
                                  <p:childTnLst>
                                    <p:animEffect transition="out" filter="fade">
                                      <p:cBhvr>
                                        <p:cTn id="46" dur="500"/>
                                        <p:tgtEl>
                                          <p:spTgt spid="3"/>
                                        </p:tgtEl>
                                      </p:cBhvr>
                                    </p:animEffect>
                                    <p:set>
                                      <p:cBhvr>
                                        <p:cTn id="47" dur="1" fill="hold">
                                          <p:stCondLst>
                                            <p:cond delay="499"/>
                                          </p:stCondLst>
                                        </p:cTn>
                                        <p:tgtEl>
                                          <p:spTgt spid="3"/>
                                        </p:tgtEl>
                                        <p:attrNameLst>
                                          <p:attrName>style.visibility</p:attrName>
                                        </p:attrNameLst>
                                      </p:cBhvr>
                                      <p:to>
                                        <p:strVal val="hidden"/>
                                      </p:to>
                                    </p:set>
                                  </p:childTnLst>
                                </p:cTn>
                              </p:par>
                              <p:par>
                                <p:cTn id="48" presetID="10" presetClass="exit" presetSubtype="0" fill="hold" nodeType="withEffect">
                                  <p:stCondLst>
                                    <p:cond delay="0"/>
                                  </p:stCondLst>
                                  <p:childTnLst>
                                    <p:animEffect transition="out" filter="fade">
                                      <p:cBhvr>
                                        <p:cTn id="49" dur="500"/>
                                        <p:tgtEl>
                                          <p:spTgt spid="8"/>
                                        </p:tgtEl>
                                      </p:cBhvr>
                                    </p:animEffect>
                                    <p:set>
                                      <p:cBhvr>
                                        <p:cTn id="50" dur="1" fill="hold">
                                          <p:stCondLst>
                                            <p:cond delay="499"/>
                                          </p:stCondLst>
                                        </p:cTn>
                                        <p:tgtEl>
                                          <p:spTgt spid="8"/>
                                        </p:tgtEl>
                                        <p:attrNameLst>
                                          <p:attrName>style.visibility</p:attrName>
                                        </p:attrNameLst>
                                      </p:cBhvr>
                                      <p:to>
                                        <p:strVal val="hidden"/>
                                      </p:to>
                                    </p:set>
                                  </p:childTnLst>
                                </p:cTn>
                              </p:par>
                              <p:par>
                                <p:cTn id="51" presetID="2" presetClass="entr" presetSubtype="2" fill="hold" nodeType="with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2000" fill="hold"/>
                                        <p:tgtEl>
                                          <p:spTgt spid="9"/>
                                        </p:tgtEl>
                                        <p:attrNameLst>
                                          <p:attrName>ppt_x</p:attrName>
                                        </p:attrNameLst>
                                      </p:cBhvr>
                                      <p:tavLst>
                                        <p:tav tm="0">
                                          <p:val>
                                            <p:strVal val="1+#ppt_w/2"/>
                                          </p:val>
                                        </p:tav>
                                        <p:tav tm="100000">
                                          <p:val>
                                            <p:strVal val="#ppt_x"/>
                                          </p:val>
                                        </p:tav>
                                      </p:tavLst>
                                    </p:anim>
                                    <p:anim calcmode="lin" valueType="num">
                                      <p:cBhvr additive="base">
                                        <p:cTn id="54" dur="2000" fill="hold"/>
                                        <p:tgtEl>
                                          <p:spTgt spid="9"/>
                                        </p:tgtEl>
                                        <p:attrNameLst>
                                          <p:attrName>ppt_y</p:attrName>
                                        </p:attrNameLst>
                                      </p:cBhvr>
                                      <p:tavLst>
                                        <p:tav tm="0">
                                          <p:val>
                                            <p:strVal val="#ppt_y"/>
                                          </p:val>
                                        </p:tav>
                                        <p:tav tm="100000">
                                          <p:val>
                                            <p:strVal val="#ppt_y"/>
                                          </p:val>
                                        </p:tav>
                                      </p:tavLst>
                                    </p:anim>
                                  </p:childTnLst>
                                </p:cTn>
                              </p:par>
                              <p:par>
                                <p:cTn id="55" presetID="6" presetClass="entr" presetSubtype="32" fill="hold" nodeType="withEffect">
                                  <p:stCondLst>
                                    <p:cond delay="1500"/>
                                  </p:stCondLst>
                                  <p:childTnLst>
                                    <p:set>
                                      <p:cBhvr>
                                        <p:cTn id="56" dur="1" fill="hold">
                                          <p:stCondLst>
                                            <p:cond delay="0"/>
                                          </p:stCondLst>
                                        </p:cTn>
                                        <p:tgtEl>
                                          <p:spTgt spid="10"/>
                                        </p:tgtEl>
                                        <p:attrNameLst>
                                          <p:attrName>style.visibility</p:attrName>
                                        </p:attrNameLst>
                                      </p:cBhvr>
                                      <p:to>
                                        <p:strVal val="visible"/>
                                      </p:to>
                                    </p:set>
                                    <p:animEffect transition="in" filter="circle(out)">
                                      <p:cBhvr>
                                        <p:cTn id="57" dur="2000"/>
                                        <p:tgtEl>
                                          <p:spTgt spid="10"/>
                                        </p:tgtEl>
                                      </p:cBhvr>
                                    </p:animEffect>
                                  </p:childTnLst>
                                </p:cTn>
                              </p:par>
                              <p:par>
                                <p:cTn id="58" presetID="6" presetClass="entr" presetSubtype="32" fill="hold" nodeType="withEffect">
                                  <p:stCondLst>
                                    <p:cond delay="1500"/>
                                  </p:stCondLst>
                                  <p:childTnLst>
                                    <p:set>
                                      <p:cBhvr>
                                        <p:cTn id="59" dur="1" fill="hold">
                                          <p:stCondLst>
                                            <p:cond delay="0"/>
                                          </p:stCondLst>
                                        </p:cTn>
                                        <p:tgtEl>
                                          <p:spTgt spid="11"/>
                                        </p:tgtEl>
                                        <p:attrNameLst>
                                          <p:attrName>style.visibility</p:attrName>
                                        </p:attrNameLst>
                                      </p:cBhvr>
                                      <p:to>
                                        <p:strVal val="visible"/>
                                      </p:to>
                                    </p:set>
                                    <p:animEffect transition="in" filter="circle(out)">
                                      <p:cBhvr>
                                        <p:cTn id="60" dur="2000"/>
                                        <p:tgtEl>
                                          <p:spTgt spid="11"/>
                                        </p:tgtEl>
                                      </p:cBhvr>
                                    </p:animEffect>
                                  </p:childTnLst>
                                </p:cTn>
                              </p:par>
                              <p:par>
                                <p:cTn id="61" presetID="6" presetClass="entr" presetSubtype="32" fill="hold" nodeType="withEffect">
                                  <p:stCondLst>
                                    <p:cond delay="1500"/>
                                  </p:stCondLst>
                                  <p:childTnLst>
                                    <p:set>
                                      <p:cBhvr>
                                        <p:cTn id="62" dur="1" fill="hold">
                                          <p:stCondLst>
                                            <p:cond delay="0"/>
                                          </p:stCondLst>
                                        </p:cTn>
                                        <p:tgtEl>
                                          <p:spTgt spid="12"/>
                                        </p:tgtEl>
                                        <p:attrNameLst>
                                          <p:attrName>style.visibility</p:attrName>
                                        </p:attrNameLst>
                                      </p:cBhvr>
                                      <p:to>
                                        <p:strVal val="visible"/>
                                      </p:to>
                                    </p:set>
                                    <p:animEffect transition="in" filter="circle(out)">
                                      <p:cBhvr>
                                        <p:cTn id="63" dur="2000"/>
                                        <p:tgtEl>
                                          <p:spTgt spid="12"/>
                                        </p:tgtEl>
                                      </p:cBhvr>
                                    </p:animEffect>
                                  </p:childTnLst>
                                </p:cTn>
                              </p:par>
                              <p:par>
                                <p:cTn id="64" presetID="6" presetClass="entr" presetSubtype="32" fill="hold" nodeType="withEffect">
                                  <p:stCondLst>
                                    <p:cond delay="1500"/>
                                  </p:stCondLst>
                                  <p:childTnLst>
                                    <p:set>
                                      <p:cBhvr>
                                        <p:cTn id="65" dur="1" fill="hold">
                                          <p:stCondLst>
                                            <p:cond delay="0"/>
                                          </p:stCondLst>
                                        </p:cTn>
                                        <p:tgtEl>
                                          <p:spTgt spid="14"/>
                                        </p:tgtEl>
                                        <p:attrNameLst>
                                          <p:attrName>style.visibility</p:attrName>
                                        </p:attrNameLst>
                                      </p:cBhvr>
                                      <p:to>
                                        <p:strVal val="visible"/>
                                      </p:to>
                                    </p:set>
                                    <p:animEffect transition="in" filter="circle(out)">
                                      <p:cBhvr>
                                        <p:cTn id="66" dur="2000"/>
                                        <p:tgtEl>
                                          <p:spTgt spid="14"/>
                                        </p:tgtEl>
                                      </p:cBhvr>
                                    </p:animEffect>
                                  </p:childTnLst>
                                </p:cTn>
                              </p:par>
                              <p:par>
                                <p:cTn id="67" presetID="6" presetClass="entr" presetSubtype="32" fill="hold" nodeType="withEffect">
                                  <p:stCondLst>
                                    <p:cond delay="1500"/>
                                  </p:stCondLst>
                                  <p:childTnLst>
                                    <p:set>
                                      <p:cBhvr>
                                        <p:cTn id="68" dur="1" fill="hold">
                                          <p:stCondLst>
                                            <p:cond delay="0"/>
                                          </p:stCondLst>
                                        </p:cTn>
                                        <p:tgtEl>
                                          <p:spTgt spid="15"/>
                                        </p:tgtEl>
                                        <p:attrNameLst>
                                          <p:attrName>style.visibility</p:attrName>
                                        </p:attrNameLst>
                                      </p:cBhvr>
                                      <p:to>
                                        <p:strVal val="visible"/>
                                      </p:to>
                                    </p:set>
                                    <p:animEffect transition="in" filter="circle(out)">
                                      <p:cBhvr>
                                        <p:cTn id="69" dur="2000"/>
                                        <p:tgtEl>
                                          <p:spTgt spid="15"/>
                                        </p:tgtEl>
                                      </p:cBhvr>
                                    </p:animEffect>
                                  </p:childTnLst>
                                </p:cTn>
                              </p:par>
                              <p:par>
                                <p:cTn id="70" presetID="6" presetClass="entr" presetSubtype="32" fill="hold" nodeType="withEffect">
                                  <p:stCondLst>
                                    <p:cond delay="1500"/>
                                  </p:stCondLst>
                                  <p:childTnLst>
                                    <p:set>
                                      <p:cBhvr>
                                        <p:cTn id="71" dur="1" fill="hold">
                                          <p:stCondLst>
                                            <p:cond delay="0"/>
                                          </p:stCondLst>
                                        </p:cTn>
                                        <p:tgtEl>
                                          <p:spTgt spid="16"/>
                                        </p:tgtEl>
                                        <p:attrNameLst>
                                          <p:attrName>style.visibility</p:attrName>
                                        </p:attrNameLst>
                                      </p:cBhvr>
                                      <p:to>
                                        <p:strVal val="visible"/>
                                      </p:to>
                                    </p:set>
                                    <p:animEffect transition="in" filter="circle(out)">
                                      <p:cBhvr>
                                        <p:cTn id="72" dur="2000"/>
                                        <p:tgtEl>
                                          <p:spTgt spid="16"/>
                                        </p:tgtEl>
                                      </p:cBhvr>
                                    </p:animEffect>
                                  </p:childTnLst>
                                </p:cTn>
                              </p:par>
                              <p:par>
                                <p:cTn id="73" presetID="6" presetClass="entr" presetSubtype="32" fill="hold" nodeType="withEffect">
                                  <p:stCondLst>
                                    <p:cond delay="1500"/>
                                  </p:stCondLst>
                                  <p:childTnLst>
                                    <p:set>
                                      <p:cBhvr>
                                        <p:cTn id="74" dur="1" fill="hold">
                                          <p:stCondLst>
                                            <p:cond delay="0"/>
                                          </p:stCondLst>
                                        </p:cTn>
                                        <p:tgtEl>
                                          <p:spTgt spid="17"/>
                                        </p:tgtEl>
                                        <p:attrNameLst>
                                          <p:attrName>style.visibility</p:attrName>
                                        </p:attrNameLst>
                                      </p:cBhvr>
                                      <p:to>
                                        <p:strVal val="visible"/>
                                      </p:to>
                                    </p:set>
                                    <p:animEffect transition="in" filter="circle(out)">
                                      <p:cBhvr>
                                        <p:cTn id="75" dur="2000"/>
                                        <p:tgtEl>
                                          <p:spTgt spid="17"/>
                                        </p:tgtEl>
                                      </p:cBhvr>
                                    </p:animEffect>
                                  </p:childTnLst>
                                </p:cTn>
                              </p:par>
                              <p:par>
                                <p:cTn id="76" presetID="6" presetClass="entr" presetSubtype="32" fill="hold" nodeType="withEffect">
                                  <p:stCondLst>
                                    <p:cond delay="1500"/>
                                  </p:stCondLst>
                                  <p:childTnLst>
                                    <p:set>
                                      <p:cBhvr>
                                        <p:cTn id="77" dur="1" fill="hold">
                                          <p:stCondLst>
                                            <p:cond delay="0"/>
                                          </p:stCondLst>
                                        </p:cTn>
                                        <p:tgtEl>
                                          <p:spTgt spid="18"/>
                                        </p:tgtEl>
                                        <p:attrNameLst>
                                          <p:attrName>style.visibility</p:attrName>
                                        </p:attrNameLst>
                                      </p:cBhvr>
                                      <p:to>
                                        <p:strVal val="visible"/>
                                      </p:to>
                                    </p:set>
                                    <p:animEffect transition="in" filter="circle(out)">
                                      <p:cBhvr>
                                        <p:cTn id="78" dur="2000"/>
                                        <p:tgtEl>
                                          <p:spTgt spid="18"/>
                                        </p:tgtEl>
                                      </p:cBhvr>
                                    </p:animEffect>
                                  </p:childTnLst>
                                </p:cTn>
                              </p:par>
                              <p:par>
                                <p:cTn id="79" presetID="6" presetClass="entr" presetSubtype="32" fill="hold" nodeType="withEffect">
                                  <p:stCondLst>
                                    <p:cond delay="1500"/>
                                  </p:stCondLst>
                                  <p:childTnLst>
                                    <p:set>
                                      <p:cBhvr>
                                        <p:cTn id="80" dur="1" fill="hold">
                                          <p:stCondLst>
                                            <p:cond delay="0"/>
                                          </p:stCondLst>
                                        </p:cTn>
                                        <p:tgtEl>
                                          <p:spTgt spid="19"/>
                                        </p:tgtEl>
                                        <p:attrNameLst>
                                          <p:attrName>style.visibility</p:attrName>
                                        </p:attrNameLst>
                                      </p:cBhvr>
                                      <p:to>
                                        <p:strVal val="visible"/>
                                      </p:to>
                                    </p:set>
                                    <p:animEffect transition="in" filter="circle(out)">
                                      <p:cBhvr>
                                        <p:cTn id="81" dur="2000"/>
                                        <p:tgtEl>
                                          <p:spTgt spid="19"/>
                                        </p:tgtEl>
                                      </p:cBhvr>
                                    </p:animEffect>
                                  </p:childTnLst>
                                </p:cTn>
                              </p:par>
                              <p:par>
                                <p:cTn id="82" presetID="6" presetClass="entr" presetSubtype="32" fill="hold" nodeType="withEffect">
                                  <p:stCondLst>
                                    <p:cond delay="1500"/>
                                  </p:stCondLst>
                                  <p:childTnLst>
                                    <p:set>
                                      <p:cBhvr>
                                        <p:cTn id="83" dur="1" fill="hold">
                                          <p:stCondLst>
                                            <p:cond delay="0"/>
                                          </p:stCondLst>
                                        </p:cTn>
                                        <p:tgtEl>
                                          <p:spTgt spid="20"/>
                                        </p:tgtEl>
                                        <p:attrNameLst>
                                          <p:attrName>style.visibility</p:attrName>
                                        </p:attrNameLst>
                                      </p:cBhvr>
                                      <p:to>
                                        <p:strVal val="visible"/>
                                      </p:to>
                                    </p:set>
                                    <p:animEffect transition="in" filter="circle(out)">
                                      <p:cBhvr>
                                        <p:cTn id="84" dur="2000"/>
                                        <p:tgtEl>
                                          <p:spTgt spid="20"/>
                                        </p:tgtEl>
                                      </p:cBhvr>
                                    </p:animEffect>
                                  </p:childTnLst>
                                </p:cTn>
                              </p:par>
                              <p:par>
                                <p:cTn id="85" presetID="6" presetClass="entr" presetSubtype="32" fill="hold" nodeType="withEffect">
                                  <p:stCondLst>
                                    <p:cond delay="1500"/>
                                  </p:stCondLst>
                                  <p:childTnLst>
                                    <p:set>
                                      <p:cBhvr>
                                        <p:cTn id="86" dur="1" fill="hold">
                                          <p:stCondLst>
                                            <p:cond delay="0"/>
                                          </p:stCondLst>
                                        </p:cTn>
                                        <p:tgtEl>
                                          <p:spTgt spid="21"/>
                                        </p:tgtEl>
                                        <p:attrNameLst>
                                          <p:attrName>style.visibility</p:attrName>
                                        </p:attrNameLst>
                                      </p:cBhvr>
                                      <p:to>
                                        <p:strVal val="visible"/>
                                      </p:to>
                                    </p:set>
                                    <p:animEffect transition="in" filter="circle(out)">
                                      <p:cBhvr>
                                        <p:cTn id="87" dur="2000"/>
                                        <p:tgtEl>
                                          <p:spTgt spid="21"/>
                                        </p:tgtEl>
                                      </p:cBhvr>
                                    </p:animEffect>
                                  </p:childTnLst>
                                </p:cTn>
                              </p:par>
                              <p:par>
                                <p:cTn id="88" presetID="6" presetClass="entr" presetSubtype="32" fill="hold" nodeType="withEffect">
                                  <p:stCondLst>
                                    <p:cond delay="1500"/>
                                  </p:stCondLst>
                                  <p:childTnLst>
                                    <p:set>
                                      <p:cBhvr>
                                        <p:cTn id="89" dur="1" fill="hold">
                                          <p:stCondLst>
                                            <p:cond delay="0"/>
                                          </p:stCondLst>
                                        </p:cTn>
                                        <p:tgtEl>
                                          <p:spTgt spid="22"/>
                                        </p:tgtEl>
                                        <p:attrNameLst>
                                          <p:attrName>style.visibility</p:attrName>
                                        </p:attrNameLst>
                                      </p:cBhvr>
                                      <p:to>
                                        <p:strVal val="visible"/>
                                      </p:to>
                                    </p:set>
                                    <p:animEffect transition="in" filter="circle(out)">
                                      <p:cBhvr>
                                        <p:cTn id="90" dur="2000"/>
                                        <p:tgtEl>
                                          <p:spTgt spid="22"/>
                                        </p:tgtEl>
                                      </p:cBhvr>
                                    </p:animEffect>
                                  </p:childTnLst>
                                </p:cTn>
                              </p:par>
                              <p:par>
                                <p:cTn id="91" presetID="6" presetClass="entr" presetSubtype="32" fill="hold" nodeType="withEffect">
                                  <p:stCondLst>
                                    <p:cond delay="1500"/>
                                  </p:stCondLst>
                                  <p:childTnLst>
                                    <p:set>
                                      <p:cBhvr>
                                        <p:cTn id="92" dur="1" fill="hold">
                                          <p:stCondLst>
                                            <p:cond delay="0"/>
                                          </p:stCondLst>
                                        </p:cTn>
                                        <p:tgtEl>
                                          <p:spTgt spid="23"/>
                                        </p:tgtEl>
                                        <p:attrNameLst>
                                          <p:attrName>style.visibility</p:attrName>
                                        </p:attrNameLst>
                                      </p:cBhvr>
                                      <p:to>
                                        <p:strVal val="visible"/>
                                      </p:to>
                                    </p:set>
                                    <p:animEffect transition="in" filter="circle(out)">
                                      <p:cBhvr>
                                        <p:cTn id="93" dur="2000"/>
                                        <p:tgtEl>
                                          <p:spTgt spid="23"/>
                                        </p:tgtEl>
                                      </p:cBhvr>
                                    </p:animEffect>
                                  </p:childTnLst>
                                </p:cTn>
                              </p:par>
                              <p:par>
                                <p:cTn id="94" presetID="6" presetClass="entr" presetSubtype="32" fill="hold" nodeType="withEffect">
                                  <p:stCondLst>
                                    <p:cond delay="1500"/>
                                  </p:stCondLst>
                                  <p:childTnLst>
                                    <p:set>
                                      <p:cBhvr>
                                        <p:cTn id="95" dur="1" fill="hold">
                                          <p:stCondLst>
                                            <p:cond delay="0"/>
                                          </p:stCondLst>
                                        </p:cTn>
                                        <p:tgtEl>
                                          <p:spTgt spid="24"/>
                                        </p:tgtEl>
                                        <p:attrNameLst>
                                          <p:attrName>style.visibility</p:attrName>
                                        </p:attrNameLst>
                                      </p:cBhvr>
                                      <p:to>
                                        <p:strVal val="visible"/>
                                      </p:to>
                                    </p:set>
                                    <p:animEffect transition="in" filter="circle(out)">
                                      <p:cBhvr>
                                        <p:cTn id="96" dur="2000"/>
                                        <p:tgtEl>
                                          <p:spTgt spid="24"/>
                                        </p:tgtEl>
                                      </p:cBhvr>
                                    </p:animEffect>
                                  </p:childTnLst>
                                </p:cTn>
                              </p:par>
                              <p:par>
                                <p:cTn id="97" presetID="6" presetClass="entr" presetSubtype="32" fill="hold" nodeType="withEffect">
                                  <p:stCondLst>
                                    <p:cond delay="1500"/>
                                  </p:stCondLst>
                                  <p:childTnLst>
                                    <p:set>
                                      <p:cBhvr>
                                        <p:cTn id="98" dur="1" fill="hold">
                                          <p:stCondLst>
                                            <p:cond delay="0"/>
                                          </p:stCondLst>
                                        </p:cTn>
                                        <p:tgtEl>
                                          <p:spTgt spid="25"/>
                                        </p:tgtEl>
                                        <p:attrNameLst>
                                          <p:attrName>style.visibility</p:attrName>
                                        </p:attrNameLst>
                                      </p:cBhvr>
                                      <p:to>
                                        <p:strVal val="visible"/>
                                      </p:to>
                                    </p:set>
                                    <p:animEffect transition="in" filter="circle(out)">
                                      <p:cBhvr>
                                        <p:cTn id="99" dur="2000"/>
                                        <p:tgtEl>
                                          <p:spTgt spid="25"/>
                                        </p:tgtEl>
                                      </p:cBhvr>
                                    </p:animEffect>
                                  </p:childTnLst>
                                </p:cTn>
                              </p:par>
                              <p:par>
                                <p:cTn id="100" presetID="6" presetClass="entr" presetSubtype="32" fill="hold" nodeType="withEffect">
                                  <p:stCondLst>
                                    <p:cond delay="1500"/>
                                  </p:stCondLst>
                                  <p:childTnLst>
                                    <p:set>
                                      <p:cBhvr>
                                        <p:cTn id="101" dur="1" fill="hold">
                                          <p:stCondLst>
                                            <p:cond delay="0"/>
                                          </p:stCondLst>
                                        </p:cTn>
                                        <p:tgtEl>
                                          <p:spTgt spid="26"/>
                                        </p:tgtEl>
                                        <p:attrNameLst>
                                          <p:attrName>style.visibility</p:attrName>
                                        </p:attrNameLst>
                                      </p:cBhvr>
                                      <p:to>
                                        <p:strVal val="visible"/>
                                      </p:to>
                                    </p:set>
                                    <p:animEffect transition="in" filter="circle(out)">
                                      <p:cBhvr>
                                        <p:cTn id="102" dur="2000"/>
                                        <p:tgtEl>
                                          <p:spTgt spid="26"/>
                                        </p:tgtEl>
                                      </p:cBhvr>
                                    </p:animEffect>
                                  </p:childTnLst>
                                </p:cTn>
                              </p:par>
                              <p:par>
                                <p:cTn id="103" presetID="2" presetClass="entr" presetSubtype="2" fill="hold" nodeType="withEffect">
                                  <p:stCondLst>
                                    <p:cond delay="0"/>
                                  </p:stCondLst>
                                  <p:childTnLst>
                                    <p:set>
                                      <p:cBhvr>
                                        <p:cTn id="104" dur="1" fill="hold">
                                          <p:stCondLst>
                                            <p:cond delay="0"/>
                                          </p:stCondLst>
                                        </p:cTn>
                                        <p:tgtEl>
                                          <p:spTgt spid="27"/>
                                        </p:tgtEl>
                                        <p:attrNameLst>
                                          <p:attrName>style.visibility</p:attrName>
                                        </p:attrNameLst>
                                      </p:cBhvr>
                                      <p:to>
                                        <p:strVal val="visible"/>
                                      </p:to>
                                    </p:set>
                                    <p:anim calcmode="lin" valueType="num">
                                      <p:cBhvr additive="base">
                                        <p:cTn id="105" dur="2000" fill="hold"/>
                                        <p:tgtEl>
                                          <p:spTgt spid="27"/>
                                        </p:tgtEl>
                                        <p:attrNameLst>
                                          <p:attrName>ppt_x</p:attrName>
                                        </p:attrNameLst>
                                      </p:cBhvr>
                                      <p:tavLst>
                                        <p:tav tm="0">
                                          <p:val>
                                            <p:strVal val="1+#ppt_w/2"/>
                                          </p:val>
                                        </p:tav>
                                        <p:tav tm="100000">
                                          <p:val>
                                            <p:strVal val="#ppt_x"/>
                                          </p:val>
                                        </p:tav>
                                      </p:tavLst>
                                    </p:anim>
                                    <p:anim calcmode="lin" valueType="num">
                                      <p:cBhvr additive="base">
                                        <p:cTn id="106" dur="2000" fill="hold"/>
                                        <p:tgtEl>
                                          <p:spTgt spid="27"/>
                                        </p:tgtEl>
                                        <p:attrNameLst>
                                          <p:attrName>ppt_y</p:attrName>
                                        </p:attrNameLst>
                                      </p:cBhvr>
                                      <p:tavLst>
                                        <p:tav tm="0">
                                          <p:val>
                                            <p:strVal val="#ppt_y"/>
                                          </p:val>
                                        </p:tav>
                                        <p:tav tm="100000">
                                          <p:val>
                                            <p:strVal val="#ppt_y"/>
                                          </p:val>
                                        </p:tav>
                                      </p:tavLst>
                                    </p:anim>
                                  </p:childTnLst>
                                </p:cTn>
                              </p:par>
                              <p:par>
                                <p:cTn id="107" presetID="2" presetClass="entr" presetSubtype="2" fill="hold" nodeType="withEffect">
                                  <p:stCondLst>
                                    <p:cond delay="0"/>
                                  </p:stCondLst>
                                  <p:childTnLst>
                                    <p:set>
                                      <p:cBhvr>
                                        <p:cTn id="108" dur="1" fill="hold">
                                          <p:stCondLst>
                                            <p:cond delay="0"/>
                                          </p:stCondLst>
                                        </p:cTn>
                                        <p:tgtEl>
                                          <p:spTgt spid="28"/>
                                        </p:tgtEl>
                                        <p:attrNameLst>
                                          <p:attrName>style.visibility</p:attrName>
                                        </p:attrNameLst>
                                      </p:cBhvr>
                                      <p:to>
                                        <p:strVal val="visible"/>
                                      </p:to>
                                    </p:set>
                                    <p:anim calcmode="lin" valueType="num">
                                      <p:cBhvr additive="base">
                                        <p:cTn id="109" dur="2000" fill="hold"/>
                                        <p:tgtEl>
                                          <p:spTgt spid="28"/>
                                        </p:tgtEl>
                                        <p:attrNameLst>
                                          <p:attrName>ppt_x</p:attrName>
                                        </p:attrNameLst>
                                      </p:cBhvr>
                                      <p:tavLst>
                                        <p:tav tm="0">
                                          <p:val>
                                            <p:strVal val="1+#ppt_w/2"/>
                                          </p:val>
                                        </p:tav>
                                        <p:tav tm="100000">
                                          <p:val>
                                            <p:strVal val="#ppt_x"/>
                                          </p:val>
                                        </p:tav>
                                      </p:tavLst>
                                    </p:anim>
                                    <p:anim calcmode="lin" valueType="num">
                                      <p:cBhvr additive="base">
                                        <p:cTn id="110" dur="2000" fill="hold"/>
                                        <p:tgtEl>
                                          <p:spTgt spid="28"/>
                                        </p:tgtEl>
                                        <p:attrNameLst>
                                          <p:attrName>ppt_y</p:attrName>
                                        </p:attrNameLst>
                                      </p:cBhvr>
                                      <p:tavLst>
                                        <p:tav tm="0">
                                          <p:val>
                                            <p:strVal val="#ppt_y"/>
                                          </p:val>
                                        </p:tav>
                                        <p:tav tm="100000">
                                          <p:val>
                                            <p:strVal val="#ppt_y"/>
                                          </p:val>
                                        </p:tav>
                                      </p:tavLst>
                                    </p:anim>
                                  </p:childTnLst>
                                </p:cTn>
                              </p:par>
                              <p:par>
                                <p:cTn id="111" presetID="2" presetClass="entr" presetSubtype="2" fill="hold" nodeType="withEffect">
                                  <p:stCondLst>
                                    <p:cond delay="0"/>
                                  </p:stCondLst>
                                  <p:childTnLst>
                                    <p:set>
                                      <p:cBhvr>
                                        <p:cTn id="112" dur="1" fill="hold">
                                          <p:stCondLst>
                                            <p:cond delay="0"/>
                                          </p:stCondLst>
                                        </p:cTn>
                                        <p:tgtEl>
                                          <p:spTgt spid="29"/>
                                        </p:tgtEl>
                                        <p:attrNameLst>
                                          <p:attrName>style.visibility</p:attrName>
                                        </p:attrNameLst>
                                      </p:cBhvr>
                                      <p:to>
                                        <p:strVal val="visible"/>
                                      </p:to>
                                    </p:set>
                                    <p:anim calcmode="lin" valueType="num">
                                      <p:cBhvr additive="base">
                                        <p:cTn id="113" dur="2000" fill="hold"/>
                                        <p:tgtEl>
                                          <p:spTgt spid="29"/>
                                        </p:tgtEl>
                                        <p:attrNameLst>
                                          <p:attrName>ppt_x</p:attrName>
                                        </p:attrNameLst>
                                      </p:cBhvr>
                                      <p:tavLst>
                                        <p:tav tm="0">
                                          <p:val>
                                            <p:strVal val="1+#ppt_w/2"/>
                                          </p:val>
                                        </p:tav>
                                        <p:tav tm="100000">
                                          <p:val>
                                            <p:strVal val="#ppt_x"/>
                                          </p:val>
                                        </p:tav>
                                      </p:tavLst>
                                    </p:anim>
                                    <p:anim calcmode="lin" valueType="num">
                                      <p:cBhvr additive="base">
                                        <p:cTn id="114" dur="2000" fill="hold"/>
                                        <p:tgtEl>
                                          <p:spTgt spid="29"/>
                                        </p:tgtEl>
                                        <p:attrNameLst>
                                          <p:attrName>ppt_y</p:attrName>
                                        </p:attrNameLst>
                                      </p:cBhvr>
                                      <p:tavLst>
                                        <p:tav tm="0">
                                          <p:val>
                                            <p:strVal val="#ppt_y"/>
                                          </p:val>
                                        </p:tav>
                                        <p:tav tm="100000">
                                          <p:val>
                                            <p:strVal val="#ppt_y"/>
                                          </p:val>
                                        </p:tav>
                                      </p:tavLst>
                                    </p:anim>
                                  </p:childTnLst>
                                </p:cTn>
                              </p:par>
                              <p:par>
                                <p:cTn id="115" presetID="2" presetClass="entr" presetSubtype="2" fill="hold" nodeType="withEffect">
                                  <p:stCondLst>
                                    <p:cond delay="0"/>
                                  </p:stCondLst>
                                  <p:childTnLst>
                                    <p:set>
                                      <p:cBhvr>
                                        <p:cTn id="116" dur="1" fill="hold">
                                          <p:stCondLst>
                                            <p:cond delay="0"/>
                                          </p:stCondLst>
                                        </p:cTn>
                                        <p:tgtEl>
                                          <p:spTgt spid="30"/>
                                        </p:tgtEl>
                                        <p:attrNameLst>
                                          <p:attrName>style.visibility</p:attrName>
                                        </p:attrNameLst>
                                      </p:cBhvr>
                                      <p:to>
                                        <p:strVal val="visible"/>
                                      </p:to>
                                    </p:set>
                                    <p:anim calcmode="lin" valueType="num">
                                      <p:cBhvr additive="base">
                                        <p:cTn id="117" dur="2000" fill="hold"/>
                                        <p:tgtEl>
                                          <p:spTgt spid="30"/>
                                        </p:tgtEl>
                                        <p:attrNameLst>
                                          <p:attrName>ppt_x</p:attrName>
                                        </p:attrNameLst>
                                      </p:cBhvr>
                                      <p:tavLst>
                                        <p:tav tm="0">
                                          <p:val>
                                            <p:strVal val="1+#ppt_w/2"/>
                                          </p:val>
                                        </p:tav>
                                        <p:tav tm="100000">
                                          <p:val>
                                            <p:strVal val="#ppt_x"/>
                                          </p:val>
                                        </p:tav>
                                      </p:tavLst>
                                    </p:anim>
                                    <p:anim calcmode="lin" valueType="num">
                                      <p:cBhvr additive="base">
                                        <p:cTn id="118" dur="2000" fill="hold"/>
                                        <p:tgtEl>
                                          <p:spTgt spid="30"/>
                                        </p:tgtEl>
                                        <p:attrNameLst>
                                          <p:attrName>ppt_y</p:attrName>
                                        </p:attrNameLst>
                                      </p:cBhvr>
                                      <p:tavLst>
                                        <p:tav tm="0">
                                          <p:val>
                                            <p:strVal val="#ppt_y"/>
                                          </p:val>
                                        </p:tav>
                                        <p:tav tm="100000">
                                          <p:val>
                                            <p:strVal val="#ppt_y"/>
                                          </p:val>
                                        </p:tav>
                                      </p:tavLst>
                                    </p:anim>
                                  </p:childTnLst>
                                </p:cTn>
                              </p:par>
                              <p:par>
                                <p:cTn id="119" presetID="2" presetClass="entr" presetSubtype="2" fill="hold" nodeType="withEffect">
                                  <p:stCondLst>
                                    <p:cond delay="0"/>
                                  </p:stCondLst>
                                  <p:childTnLst>
                                    <p:set>
                                      <p:cBhvr>
                                        <p:cTn id="120" dur="1" fill="hold">
                                          <p:stCondLst>
                                            <p:cond delay="0"/>
                                          </p:stCondLst>
                                        </p:cTn>
                                        <p:tgtEl>
                                          <p:spTgt spid="31"/>
                                        </p:tgtEl>
                                        <p:attrNameLst>
                                          <p:attrName>style.visibility</p:attrName>
                                        </p:attrNameLst>
                                      </p:cBhvr>
                                      <p:to>
                                        <p:strVal val="visible"/>
                                      </p:to>
                                    </p:set>
                                    <p:anim calcmode="lin" valueType="num">
                                      <p:cBhvr additive="base">
                                        <p:cTn id="121" dur="2000" fill="hold"/>
                                        <p:tgtEl>
                                          <p:spTgt spid="31"/>
                                        </p:tgtEl>
                                        <p:attrNameLst>
                                          <p:attrName>ppt_x</p:attrName>
                                        </p:attrNameLst>
                                      </p:cBhvr>
                                      <p:tavLst>
                                        <p:tav tm="0">
                                          <p:val>
                                            <p:strVal val="1+#ppt_w/2"/>
                                          </p:val>
                                        </p:tav>
                                        <p:tav tm="100000">
                                          <p:val>
                                            <p:strVal val="#ppt_x"/>
                                          </p:val>
                                        </p:tav>
                                      </p:tavLst>
                                    </p:anim>
                                    <p:anim calcmode="lin" valueType="num">
                                      <p:cBhvr additive="base">
                                        <p:cTn id="122" dur="2000" fill="hold"/>
                                        <p:tgtEl>
                                          <p:spTgt spid="31"/>
                                        </p:tgtEl>
                                        <p:attrNameLst>
                                          <p:attrName>ppt_y</p:attrName>
                                        </p:attrNameLst>
                                      </p:cBhvr>
                                      <p:tavLst>
                                        <p:tav tm="0">
                                          <p:val>
                                            <p:strVal val="#ppt_y"/>
                                          </p:val>
                                        </p:tav>
                                        <p:tav tm="100000">
                                          <p:val>
                                            <p:strVal val="#ppt_y"/>
                                          </p:val>
                                        </p:tav>
                                      </p:tavLst>
                                    </p:anim>
                                  </p:childTnLst>
                                </p:cTn>
                              </p:par>
                              <p:par>
                                <p:cTn id="123" presetID="2" presetClass="entr" presetSubtype="2" fill="hold" nodeType="withEffect">
                                  <p:stCondLst>
                                    <p:cond delay="0"/>
                                  </p:stCondLst>
                                  <p:childTnLst>
                                    <p:set>
                                      <p:cBhvr>
                                        <p:cTn id="124" dur="1" fill="hold">
                                          <p:stCondLst>
                                            <p:cond delay="0"/>
                                          </p:stCondLst>
                                        </p:cTn>
                                        <p:tgtEl>
                                          <p:spTgt spid="32"/>
                                        </p:tgtEl>
                                        <p:attrNameLst>
                                          <p:attrName>style.visibility</p:attrName>
                                        </p:attrNameLst>
                                      </p:cBhvr>
                                      <p:to>
                                        <p:strVal val="visible"/>
                                      </p:to>
                                    </p:set>
                                    <p:anim calcmode="lin" valueType="num">
                                      <p:cBhvr additive="base">
                                        <p:cTn id="125" dur="2000" fill="hold"/>
                                        <p:tgtEl>
                                          <p:spTgt spid="32"/>
                                        </p:tgtEl>
                                        <p:attrNameLst>
                                          <p:attrName>ppt_x</p:attrName>
                                        </p:attrNameLst>
                                      </p:cBhvr>
                                      <p:tavLst>
                                        <p:tav tm="0">
                                          <p:val>
                                            <p:strVal val="1+#ppt_w/2"/>
                                          </p:val>
                                        </p:tav>
                                        <p:tav tm="100000">
                                          <p:val>
                                            <p:strVal val="#ppt_x"/>
                                          </p:val>
                                        </p:tav>
                                      </p:tavLst>
                                    </p:anim>
                                    <p:anim calcmode="lin" valueType="num">
                                      <p:cBhvr additive="base">
                                        <p:cTn id="126" dur="2000" fill="hold"/>
                                        <p:tgtEl>
                                          <p:spTgt spid="32"/>
                                        </p:tgtEl>
                                        <p:attrNameLst>
                                          <p:attrName>ppt_y</p:attrName>
                                        </p:attrNameLst>
                                      </p:cBhvr>
                                      <p:tavLst>
                                        <p:tav tm="0">
                                          <p:val>
                                            <p:strVal val="#ppt_y"/>
                                          </p:val>
                                        </p:tav>
                                        <p:tav tm="100000">
                                          <p:val>
                                            <p:strVal val="#ppt_y"/>
                                          </p:val>
                                        </p:tav>
                                      </p:tavLst>
                                    </p:anim>
                                  </p:childTnLst>
                                </p:cTn>
                              </p:par>
                              <p:par>
                                <p:cTn id="127" presetID="2" presetClass="entr" presetSubtype="2" fill="hold" nodeType="withEffect">
                                  <p:stCondLst>
                                    <p:cond delay="0"/>
                                  </p:stCondLst>
                                  <p:childTnLst>
                                    <p:set>
                                      <p:cBhvr>
                                        <p:cTn id="128" dur="1" fill="hold">
                                          <p:stCondLst>
                                            <p:cond delay="0"/>
                                          </p:stCondLst>
                                        </p:cTn>
                                        <p:tgtEl>
                                          <p:spTgt spid="33"/>
                                        </p:tgtEl>
                                        <p:attrNameLst>
                                          <p:attrName>style.visibility</p:attrName>
                                        </p:attrNameLst>
                                      </p:cBhvr>
                                      <p:to>
                                        <p:strVal val="visible"/>
                                      </p:to>
                                    </p:set>
                                    <p:anim calcmode="lin" valueType="num">
                                      <p:cBhvr additive="base">
                                        <p:cTn id="129" dur="2000" fill="hold"/>
                                        <p:tgtEl>
                                          <p:spTgt spid="33"/>
                                        </p:tgtEl>
                                        <p:attrNameLst>
                                          <p:attrName>ppt_x</p:attrName>
                                        </p:attrNameLst>
                                      </p:cBhvr>
                                      <p:tavLst>
                                        <p:tav tm="0">
                                          <p:val>
                                            <p:strVal val="1+#ppt_w/2"/>
                                          </p:val>
                                        </p:tav>
                                        <p:tav tm="100000">
                                          <p:val>
                                            <p:strVal val="#ppt_x"/>
                                          </p:val>
                                        </p:tav>
                                      </p:tavLst>
                                    </p:anim>
                                    <p:anim calcmode="lin" valueType="num">
                                      <p:cBhvr additive="base">
                                        <p:cTn id="130" dur="2000" fill="hold"/>
                                        <p:tgtEl>
                                          <p:spTgt spid="33"/>
                                        </p:tgtEl>
                                        <p:attrNameLst>
                                          <p:attrName>ppt_y</p:attrName>
                                        </p:attrNameLst>
                                      </p:cBhvr>
                                      <p:tavLst>
                                        <p:tav tm="0">
                                          <p:val>
                                            <p:strVal val="#ppt_y"/>
                                          </p:val>
                                        </p:tav>
                                        <p:tav tm="100000">
                                          <p:val>
                                            <p:strVal val="#ppt_y"/>
                                          </p:val>
                                        </p:tav>
                                      </p:tavLst>
                                    </p:anim>
                                  </p:childTnLst>
                                </p:cTn>
                              </p:par>
                              <p:par>
                                <p:cTn id="131" presetID="2" presetClass="entr" presetSubtype="2" fill="hold" nodeType="withEffect">
                                  <p:stCondLst>
                                    <p:cond delay="0"/>
                                  </p:stCondLst>
                                  <p:childTnLst>
                                    <p:set>
                                      <p:cBhvr>
                                        <p:cTn id="132" dur="1" fill="hold">
                                          <p:stCondLst>
                                            <p:cond delay="0"/>
                                          </p:stCondLst>
                                        </p:cTn>
                                        <p:tgtEl>
                                          <p:spTgt spid="34"/>
                                        </p:tgtEl>
                                        <p:attrNameLst>
                                          <p:attrName>style.visibility</p:attrName>
                                        </p:attrNameLst>
                                      </p:cBhvr>
                                      <p:to>
                                        <p:strVal val="visible"/>
                                      </p:to>
                                    </p:set>
                                    <p:anim calcmode="lin" valueType="num">
                                      <p:cBhvr additive="base">
                                        <p:cTn id="133" dur="2000" fill="hold"/>
                                        <p:tgtEl>
                                          <p:spTgt spid="34"/>
                                        </p:tgtEl>
                                        <p:attrNameLst>
                                          <p:attrName>ppt_x</p:attrName>
                                        </p:attrNameLst>
                                      </p:cBhvr>
                                      <p:tavLst>
                                        <p:tav tm="0">
                                          <p:val>
                                            <p:strVal val="1+#ppt_w/2"/>
                                          </p:val>
                                        </p:tav>
                                        <p:tav tm="100000">
                                          <p:val>
                                            <p:strVal val="#ppt_x"/>
                                          </p:val>
                                        </p:tav>
                                      </p:tavLst>
                                    </p:anim>
                                    <p:anim calcmode="lin" valueType="num">
                                      <p:cBhvr additive="base">
                                        <p:cTn id="134" dur="20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2" presetClass="entr" presetSubtype="8" fill="hold" grpId="0" nodeType="clickEffect">
                                  <p:stCondLst>
                                    <p:cond delay="0"/>
                                  </p:stCondLst>
                                  <p:childTnLst>
                                    <p:set>
                                      <p:cBhvr>
                                        <p:cTn id="138" dur="1" fill="hold">
                                          <p:stCondLst>
                                            <p:cond delay="0"/>
                                          </p:stCondLst>
                                        </p:cTn>
                                        <p:tgtEl>
                                          <p:spTgt spid="35"/>
                                        </p:tgtEl>
                                        <p:attrNameLst>
                                          <p:attrName>style.visibility</p:attrName>
                                        </p:attrNameLst>
                                      </p:cBhvr>
                                      <p:to>
                                        <p:strVal val="visible"/>
                                      </p:to>
                                    </p:set>
                                    <p:animEffect transition="in" filter="wipe(left)">
                                      <p:cBhvr>
                                        <p:cTn id="139" dur="500"/>
                                        <p:tgtEl>
                                          <p:spTgt spid="35"/>
                                        </p:tgtEl>
                                      </p:cBhvr>
                                    </p:animEffect>
                                  </p:childTnLst>
                                </p:cTn>
                              </p:par>
                              <p:par>
                                <p:cTn id="140" presetID="22" presetClass="entr" presetSubtype="8" fill="hold" grpId="0" nodeType="withEffect">
                                  <p:stCondLst>
                                    <p:cond delay="0"/>
                                  </p:stCondLst>
                                  <p:childTnLst>
                                    <p:set>
                                      <p:cBhvr>
                                        <p:cTn id="141" dur="1" fill="hold">
                                          <p:stCondLst>
                                            <p:cond delay="0"/>
                                          </p:stCondLst>
                                        </p:cTn>
                                        <p:tgtEl>
                                          <p:spTgt spid="6"/>
                                        </p:tgtEl>
                                        <p:attrNameLst>
                                          <p:attrName>style.visibility</p:attrName>
                                        </p:attrNameLst>
                                      </p:cBhvr>
                                      <p:to>
                                        <p:strVal val="visible"/>
                                      </p:to>
                                    </p:set>
                                    <p:animEffect transition="in" filter="wipe(left)">
                                      <p:cBhvr>
                                        <p:cTn id="142" dur="500"/>
                                        <p:tgtEl>
                                          <p:spTgt spid="6"/>
                                        </p:tgtEl>
                                      </p:cBhvr>
                                    </p:animEffect>
                                  </p:childTnLst>
                                </p:cTn>
                              </p:par>
                            </p:childTnLst>
                          </p:cTn>
                        </p:par>
                      </p:childTnLst>
                    </p:cTn>
                  </p:par>
                  <p:par>
                    <p:cTn id="143" fill="hold">
                      <p:stCondLst>
                        <p:cond delay="indefinite"/>
                      </p:stCondLst>
                      <p:childTnLst>
                        <p:par>
                          <p:cTn id="144" fill="hold">
                            <p:stCondLst>
                              <p:cond delay="0"/>
                            </p:stCondLst>
                            <p:childTnLst>
                              <p:par>
                                <p:cTn id="145" presetID="10" presetClass="exit" presetSubtype="0" fill="hold" nodeType="clickEffect">
                                  <p:stCondLst>
                                    <p:cond delay="0"/>
                                  </p:stCondLst>
                                  <p:childTnLst>
                                    <p:animEffect transition="out" filter="fade">
                                      <p:cBhvr>
                                        <p:cTn id="146" dur="500"/>
                                        <p:tgtEl>
                                          <p:spTgt spid="10"/>
                                        </p:tgtEl>
                                      </p:cBhvr>
                                    </p:animEffect>
                                    <p:set>
                                      <p:cBhvr>
                                        <p:cTn id="147" dur="1" fill="hold">
                                          <p:stCondLst>
                                            <p:cond delay="499"/>
                                          </p:stCondLst>
                                        </p:cTn>
                                        <p:tgtEl>
                                          <p:spTgt spid="10"/>
                                        </p:tgtEl>
                                        <p:attrNameLst>
                                          <p:attrName>style.visibility</p:attrName>
                                        </p:attrNameLst>
                                      </p:cBhvr>
                                      <p:to>
                                        <p:strVal val="hidden"/>
                                      </p:to>
                                    </p:set>
                                  </p:childTnLst>
                                </p:cTn>
                              </p:par>
                              <p:par>
                                <p:cTn id="148" presetID="10" presetClass="exit" presetSubtype="0" fill="hold" nodeType="withEffect">
                                  <p:stCondLst>
                                    <p:cond delay="0"/>
                                  </p:stCondLst>
                                  <p:childTnLst>
                                    <p:animEffect transition="out" filter="fade">
                                      <p:cBhvr>
                                        <p:cTn id="149" dur="500"/>
                                        <p:tgtEl>
                                          <p:spTgt spid="11"/>
                                        </p:tgtEl>
                                      </p:cBhvr>
                                    </p:animEffect>
                                    <p:set>
                                      <p:cBhvr>
                                        <p:cTn id="150" dur="1" fill="hold">
                                          <p:stCondLst>
                                            <p:cond delay="499"/>
                                          </p:stCondLst>
                                        </p:cTn>
                                        <p:tgtEl>
                                          <p:spTgt spid="11"/>
                                        </p:tgtEl>
                                        <p:attrNameLst>
                                          <p:attrName>style.visibility</p:attrName>
                                        </p:attrNameLst>
                                      </p:cBhvr>
                                      <p:to>
                                        <p:strVal val="hidden"/>
                                      </p:to>
                                    </p:set>
                                  </p:childTnLst>
                                </p:cTn>
                              </p:par>
                              <p:par>
                                <p:cTn id="151" presetID="10" presetClass="exit" presetSubtype="0" fill="hold" nodeType="withEffect">
                                  <p:stCondLst>
                                    <p:cond delay="0"/>
                                  </p:stCondLst>
                                  <p:childTnLst>
                                    <p:animEffect transition="out" filter="fade">
                                      <p:cBhvr>
                                        <p:cTn id="152" dur="500"/>
                                        <p:tgtEl>
                                          <p:spTgt spid="12"/>
                                        </p:tgtEl>
                                      </p:cBhvr>
                                    </p:animEffect>
                                    <p:set>
                                      <p:cBhvr>
                                        <p:cTn id="153" dur="1" fill="hold">
                                          <p:stCondLst>
                                            <p:cond delay="499"/>
                                          </p:stCondLst>
                                        </p:cTn>
                                        <p:tgtEl>
                                          <p:spTgt spid="12"/>
                                        </p:tgtEl>
                                        <p:attrNameLst>
                                          <p:attrName>style.visibility</p:attrName>
                                        </p:attrNameLst>
                                      </p:cBhvr>
                                      <p:to>
                                        <p:strVal val="hidden"/>
                                      </p:to>
                                    </p:set>
                                  </p:childTnLst>
                                </p:cTn>
                              </p:par>
                              <p:par>
                                <p:cTn id="154" presetID="10" presetClass="exit" presetSubtype="0" fill="hold" nodeType="withEffect">
                                  <p:stCondLst>
                                    <p:cond delay="0"/>
                                  </p:stCondLst>
                                  <p:childTnLst>
                                    <p:animEffect transition="out" filter="fade">
                                      <p:cBhvr>
                                        <p:cTn id="155" dur="500"/>
                                        <p:tgtEl>
                                          <p:spTgt spid="14"/>
                                        </p:tgtEl>
                                      </p:cBhvr>
                                    </p:animEffect>
                                    <p:set>
                                      <p:cBhvr>
                                        <p:cTn id="156" dur="1" fill="hold">
                                          <p:stCondLst>
                                            <p:cond delay="499"/>
                                          </p:stCondLst>
                                        </p:cTn>
                                        <p:tgtEl>
                                          <p:spTgt spid="14"/>
                                        </p:tgtEl>
                                        <p:attrNameLst>
                                          <p:attrName>style.visibility</p:attrName>
                                        </p:attrNameLst>
                                      </p:cBhvr>
                                      <p:to>
                                        <p:strVal val="hidden"/>
                                      </p:to>
                                    </p:set>
                                  </p:childTnLst>
                                </p:cTn>
                              </p:par>
                              <p:par>
                                <p:cTn id="157" presetID="10" presetClass="exit" presetSubtype="0" fill="hold" nodeType="withEffect">
                                  <p:stCondLst>
                                    <p:cond delay="0"/>
                                  </p:stCondLst>
                                  <p:childTnLst>
                                    <p:animEffect transition="out" filter="fade">
                                      <p:cBhvr>
                                        <p:cTn id="158" dur="500"/>
                                        <p:tgtEl>
                                          <p:spTgt spid="15"/>
                                        </p:tgtEl>
                                      </p:cBhvr>
                                    </p:animEffect>
                                    <p:set>
                                      <p:cBhvr>
                                        <p:cTn id="159" dur="1" fill="hold">
                                          <p:stCondLst>
                                            <p:cond delay="499"/>
                                          </p:stCondLst>
                                        </p:cTn>
                                        <p:tgtEl>
                                          <p:spTgt spid="15"/>
                                        </p:tgtEl>
                                        <p:attrNameLst>
                                          <p:attrName>style.visibility</p:attrName>
                                        </p:attrNameLst>
                                      </p:cBhvr>
                                      <p:to>
                                        <p:strVal val="hidden"/>
                                      </p:to>
                                    </p:set>
                                  </p:childTnLst>
                                </p:cTn>
                              </p:par>
                              <p:par>
                                <p:cTn id="160" presetID="10" presetClass="exit" presetSubtype="0" fill="hold" nodeType="withEffect">
                                  <p:stCondLst>
                                    <p:cond delay="0"/>
                                  </p:stCondLst>
                                  <p:childTnLst>
                                    <p:animEffect transition="out" filter="fade">
                                      <p:cBhvr>
                                        <p:cTn id="161" dur="500"/>
                                        <p:tgtEl>
                                          <p:spTgt spid="16"/>
                                        </p:tgtEl>
                                      </p:cBhvr>
                                    </p:animEffect>
                                    <p:set>
                                      <p:cBhvr>
                                        <p:cTn id="162" dur="1" fill="hold">
                                          <p:stCondLst>
                                            <p:cond delay="499"/>
                                          </p:stCondLst>
                                        </p:cTn>
                                        <p:tgtEl>
                                          <p:spTgt spid="16"/>
                                        </p:tgtEl>
                                        <p:attrNameLst>
                                          <p:attrName>style.visibility</p:attrName>
                                        </p:attrNameLst>
                                      </p:cBhvr>
                                      <p:to>
                                        <p:strVal val="hidden"/>
                                      </p:to>
                                    </p:set>
                                  </p:childTnLst>
                                </p:cTn>
                              </p:par>
                              <p:par>
                                <p:cTn id="163" presetID="10" presetClass="exit" presetSubtype="0" fill="hold" nodeType="withEffect">
                                  <p:stCondLst>
                                    <p:cond delay="0"/>
                                  </p:stCondLst>
                                  <p:childTnLst>
                                    <p:animEffect transition="out" filter="fade">
                                      <p:cBhvr>
                                        <p:cTn id="164" dur="500"/>
                                        <p:tgtEl>
                                          <p:spTgt spid="17"/>
                                        </p:tgtEl>
                                      </p:cBhvr>
                                    </p:animEffect>
                                    <p:set>
                                      <p:cBhvr>
                                        <p:cTn id="165" dur="1" fill="hold">
                                          <p:stCondLst>
                                            <p:cond delay="499"/>
                                          </p:stCondLst>
                                        </p:cTn>
                                        <p:tgtEl>
                                          <p:spTgt spid="17"/>
                                        </p:tgtEl>
                                        <p:attrNameLst>
                                          <p:attrName>style.visibility</p:attrName>
                                        </p:attrNameLst>
                                      </p:cBhvr>
                                      <p:to>
                                        <p:strVal val="hidden"/>
                                      </p:to>
                                    </p:set>
                                  </p:childTnLst>
                                </p:cTn>
                              </p:par>
                              <p:par>
                                <p:cTn id="166" presetID="10" presetClass="exit" presetSubtype="0" fill="hold" nodeType="withEffect">
                                  <p:stCondLst>
                                    <p:cond delay="0"/>
                                  </p:stCondLst>
                                  <p:childTnLst>
                                    <p:animEffect transition="out" filter="fade">
                                      <p:cBhvr>
                                        <p:cTn id="167" dur="500"/>
                                        <p:tgtEl>
                                          <p:spTgt spid="18"/>
                                        </p:tgtEl>
                                      </p:cBhvr>
                                    </p:animEffect>
                                    <p:set>
                                      <p:cBhvr>
                                        <p:cTn id="168" dur="1" fill="hold">
                                          <p:stCondLst>
                                            <p:cond delay="499"/>
                                          </p:stCondLst>
                                        </p:cTn>
                                        <p:tgtEl>
                                          <p:spTgt spid="18"/>
                                        </p:tgtEl>
                                        <p:attrNameLst>
                                          <p:attrName>style.visibility</p:attrName>
                                        </p:attrNameLst>
                                      </p:cBhvr>
                                      <p:to>
                                        <p:strVal val="hidden"/>
                                      </p:to>
                                    </p:set>
                                  </p:childTnLst>
                                </p:cTn>
                              </p:par>
                              <p:par>
                                <p:cTn id="169" presetID="10" presetClass="exit" presetSubtype="0" fill="hold" nodeType="withEffect">
                                  <p:stCondLst>
                                    <p:cond delay="0"/>
                                  </p:stCondLst>
                                  <p:childTnLst>
                                    <p:animEffect transition="out" filter="fade">
                                      <p:cBhvr>
                                        <p:cTn id="170" dur="500"/>
                                        <p:tgtEl>
                                          <p:spTgt spid="19"/>
                                        </p:tgtEl>
                                      </p:cBhvr>
                                    </p:animEffect>
                                    <p:set>
                                      <p:cBhvr>
                                        <p:cTn id="171" dur="1" fill="hold">
                                          <p:stCondLst>
                                            <p:cond delay="499"/>
                                          </p:stCondLst>
                                        </p:cTn>
                                        <p:tgtEl>
                                          <p:spTgt spid="19"/>
                                        </p:tgtEl>
                                        <p:attrNameLst>
                                          <p:attrName>style.visibility</p:attrName>
                                        </p:attrNameLst>
                                      </p:cBhvr>
                                      <p:to>
                                        <p:strVal val="hidden"/>
                                      </p:to>
                                    </p:set>
                                  </p:childTnLst>
                                </p:cTn>
                              </p:par>
                              <p:par>
                                <p:cTn id="172" presetID="10" presetClass="exit" presetSubtype="0" fill="hold" nodeType="withEffect">
                                  <p:stCondLst>
                                    <p:cond delay="0"/>
                                  </p:stCondLst>
                                  <p:childTnLst>
                                    <p:animEffect transition="out" filter="fade">
                                      <p:cBhvr>
                                        <p:cTn id="173" dur="500"/>
                                        <p:tgtEl>
                                          <p:spTgt spid="20"/>
                                        </p:tgtEl>
                                      </p:cBhvr>
                                    </p:animEffect>
                                    <p:set>
                                      <p:cBhvr>
                                        <p:cTn id="174" dur="1" fill="hold">
                                          <p:stCondLst>
                                            <p:cond delay="499"/>
                                          </p:stCondLst>
                                        </p:cTn>
                                        <p:tgtEl>
                                          <p:spTgt spid="20"/>
                                        </p:tgtEl>
                                        <p:attrNameLst>
                                          <p:attrName>style.visibility</p:attrName>
                                        </p:attrNameLst>
                                      </p:cBhvr>
                                      <p:to>
                                        <p:strVal val="hidden"/>
                                      </p:to>
                                    </p:set>
                                  </p:childTnLst>
                                </p:cTn>
                              </p:par>
                              <p:par>
                                <p:cTn id="175" presetID="10" presetClass="exit" presetSubtype="0" fill="hold" nodeType="withEffect">
                                  <p:stCondLst>
                                    <p:cond delay="0"/>
                                  </p:stCondLst>
                                  <p:childTnLst>
                                    <p:animEffect transition="out" filter="fade">
                                      <p:cBhvr>
                                        <p:cTn id="176" dur="500"/>
                                        <p:tgtEl>
                                          <p:spTgt spid="21"/>
                                        </p:tgtEl>
                                      </p:cBhvr>
                                    </p:animEffect>
                                    <p:set>
                                      <p:cBhvr>
                                        <p:cTn id="177" dur="1" fill="hold">
                                          <p:stCondLst>
                                            <p:cond delay="499"/>
                                          </p:stCondLst>
                                        </p:cTn>
                                        <p:tgtEl>
                                          <p:spTgt spid="21"/>
                                        </p:tgtEl>
                                        <p:attrNameLst>
                                          <p:attrName>style.visibility</p:attrName>
                                        </p:attrNameLst>
                                      </p:cBhvr>
                                      <p:to>
                                        <p:strVal val="hidden"/>
                                      </p:to>
                                    </p:set>
                                  </p:childTnLst>
                                </p:cTn>
                              </p:par>
                              <p:par>
                                <p:cTn id="178" presetID="10" presetClass="exit" presetSubtype="0" fill="hold" nodeType="withEffect">
                                  <p:stCondLst>
                                    <p:cond delay="0"/>
                                  </p:stCondLst>
                                  <p:childTnLst>
                                    <p:animEffect transition="out" filter="fade">
                                      <p:cBhvr>
                                        <p:cTn id="179" dur="500"/>
                                        <p:tgtEl>
                                          <p:spTgt spid="22"/>
                                        </p:tgtEl>
                                      </p:cBhvr>
                                    </p:animEffect>
                                    <p:set>
                                      <p:cBhvr>
                                        <p:cTn id="180" dur="1" fill="hold">
                                          <p:stCondLst>
                                            <p:cond delay="499"/>
                                          </p:stCondLst>
                                        </p:cTn>
                                        <p:tgtEl>
                                          <p:spTgt spid="22"/>
                                        </p:tgtEl>
                                        <p:attrNameLst>
                                          <p:attrName>style.visibility</p:attrName>
                                        </p:attrNameLst>
                                      </p:cBhvr>
                                      <p:to>
                                        <p:strVal val="hidden"/>
                                      </p:to>
                                    </p:set>
                                  </p:childTnLst>
                                </p:cTn>
                              </p:par>
                              <p:par>
                                <p:cTn id="181" presetID="10" presetClass="exit" presetSubtype="0" fill="hold" nodeType="withEffect">
                                  <p:stCondLst>
                                    <p:cond delay="0"/>
                                  </p:stCondLst>
                                  <p:childTnLst>
                                    <p:animEffect transition="out" filter="fade">
                                      <p:cBhvr>
                                        <p:cTn id="182" dur="500"/>
                                        <p:tgtEl>
                                          <p:spTgt spid="23"/>
                                        </p:tgtEl>
                                      </p:cBhvr>
                                    </p:animEffect>
                                    <p:set>
                                      <p:cBhvr>
                                        <p:cTn id="183" dur="1" fill="hold">
                                          <p:stCondLst>
                                            <p:cond delay="499"/>
                                          </p:stCondLst>
                                        </p:cTn>
                                        <p:tgtEl>
                                          <p:spTgt spid="23"/>
                                        </p:tgtEl>
                                        <p:attrNameLst>
                                          <p:attrName>style.visibility</p:attrName>
                                        </p:attrNameLst>
                                      </p:cBhvr>
                                      <p:to>
                                        <p:strVal val="hidden"/>
                                      </p:to>
                                    </p:set>
                                  </p:childTnLst>
                                </p:cTn>
                              </p:par>
                              <p:par>
                                <p:cTn id="184" presetID="10" presetClass="exit" presetSubtype="0" fill="hold" nodeType="withEffect">
                                  <p:stCondLst>
                                    <p:cond delay="0"/>
                                  </p:stCondLst>
                                  <p:childTnLst>
                                    <p:animEffect transition="out" filter="fade">
                                      <p:cBhvr>
                                        <p:cTn id="185" dur="500"/>
                                        <p:tgtEl>
                                          <p:spTgt spid="24"/>
                                        </p:tgtEl>
                                      </p:cBhvr>
                                    </p:animEffect>
                                    <p:set>
                                      <p:cBhvr>
                                        <p:cTn id="186" dur="1" fill="hold">
                                          <p:stCondLst>
                                            <p:cond delay="499"/>
                                          </p:stCondLst>
                                        </p:cTn>
                                        <p:tgtEl>
                                          <p:spTgt spid="24"/>
                                        </p:tgtEl>
                                        <p:attrNameLst>
                                          <p:attrName>style.visibility</p:attrName>
                                        </p:attrNameLst>
                                      </p:cBhvr>
                                      <p:to>
                                        <p:strVal val="hidden"/>
                                      </p:to>
                                    </p:set>
                                  </p:childTnLst>
                                </p:cTn>
                              </p:par>
                              <p:par>
                                <p:cTn id="187" presetID="10" presetClass="exit" presetSubtype="0" fill="hold" nodeType="withEffect">
                                  <p:stCondLst>
                                    <p:cond delay="0"/>
                                  </p:stCondLst>
                                  <p:childTnLst>
                                    <p:animEffect transition="out" filter="fade">
                                      <p:cBhvr>
                                        <p:cTn id="188" dur="500"/>
                                        <p:tgtEl>
                                          <p:spTgt spid="25"/>
                                        </p:tgtEl>
                                      </p:cBhvr>
                                    </p:animEffect>
                                    <p:set>
                                      <p:cBhvr>
                                        <p:cTn id="189" dur="1" fill="hold">
                                          <p:stCondLst>
                                            <p:cond delay="499"/>
                                          </p:stCondLst>
                                        </p:cTn>
                                        <p:tgtEl>
                                          <p:spTgt spid="25"/>
                                        </p:tgtEl>
                                        <p:attrNameLst>
                                          <p:attrName>style.visibility</p:attrName>
                                        </p:attrNameLst>
                                      </p:cBhvr>
                                      <p:to>
                                        <p:strVal val="hidden"/>
                                      </p:to>
                                    </p:set>
                                  </p:childTnLst>
                                </p:cTn>
                              </p:par>
                              <p:par>
                                <p:cTn id="190" presetID="10" presetClass="exit" presetSubtype="0" fill="hold" nodeType="withEffect">
                                  <p:stCondLst>
                                    <p:cond delay="0"/>
                                  </p:stCondLst>
                                  <p:childTnLst>
                                    <p:animEffect transition="out" filter="fade">
                                      <p:cBhvr>
                                        <p:cTn id="191" dur="500"/>
                                        <p:tgtEl>
                                          <p:spTgt spid="26"/>
                                        </p:tgtEl>
                                      </p:cBhvr>
                                    </p:animEffect>
                                    <p:set>
                                      <p:cBhvr>
                                        <p:cTn id="192" dur="1" fill="hold">
                                          <p:stCondLst>
                                            <p:cond delay="499"/>
                                          </p:stCondLst>
                                        </p:cTn>
                                        <p:tgtEl>
                                          <p:spTgt spid="26"/>
                                        </p:tgtEl>
                                        <p:attrNameLst>
                                          <p:attrName>style.visibility</p:attrName>
                                        </p:attrNameLst>
                                      </p:cBhvr>
                                      <p:to>
                                        <p:strVal val="hidden"/>
                                      </p:to>
                                    </p:set>
                                  </p:childTnLst>
                                </p:cTn>
                              </p:par>
                              <p:par>
                                <p:cTn id="193" presetID="10" presetClass="exit" presetSubtype="0" fill="hold" nodeType="withEffect">
                                  <p:stCondLst>
                                    <p:cond delay="0"/>
                                  </p:stCondLst>
                                  <p:childTnLst>
                                    <p:animEffect transition="out" filter="fade">
                                      <p:cBhvr>
                                        <p:cTn id="194" dur="500"/>
                                        <p:tgtEl>
                                          <p:spTgt spid="27"/>
                                        </p:tgtEl>
                                      </p:cBhvr>
                                    </p:animEffect>
                                    <p:set>
                                      <p:cBhvr>
                                        <p:cTn id="195" dur="1" fill="hold">
                                          <p:stCondLst>
                                            <p:cond delay="499"/>
                                          </p:stCondLst>
                                        </p:cTn>
                                        <p:tgtEl>
                                          <p:spTgt spid="27"/>
                                        </p:tgtEl>
                                        <p:attrNameLst>
                                          <p:attrName>style.visibility</p:attrName>
                                        </p:attrNameLst>
                                      </p:cBhvr>
                                      <p:to>
                                        <p:strVal val="hidden"/>
                                      </p:to>
                                    </p:set>
                                  </p:childTnLst>
                                </p:cTn>
                              </p:par>
                              <p:par>
                                <p:cTn id="196" presetID="10" presetClass="exit" presetSubtype="0" fill="hold" nodeType="withEffect">
                                  <p:stCondLst>
                                    <p:cond delay="0"/>
                                  </p:stCondLst>
                                  <p:childTnLst>
                                    <p:animEffect transition="out" filter="fade">
                                      <p:cBhvr>
                                        <p:cTn id="197" dur="500"/>
                                        <p:tgtEl>
                                          <p:spTgt spid="28"/>
                                        </p:tgtEl>
                                      </p:cBhvr>
                                    </p:animEffect>
                                    <p:set>
                                      <p:cBhvr>
                                        <p:cTn id="198" dur="1" fill="hold">
                                          <p:stCondLst>
                                            <p:cond delay="499"/>
                                          </p:stCondLst>
                                        </p:cTn>
                                        <p:tgtEl>
                                          <p:spTgt spid="28"/>
                                        </p:tgtEl>
                                        <p:attrNameLst>
                                          <p:attrName>style.visibility</p:attrName>
                                        </p:attrNameLst>
                                      </p:cBhvr>
                                      <p:to>
                                        <p:strVal val="hidden"/>
                                      </p:to>
                                    </p:set>
                                  </p:childTnLst>
                                </p:cTn>
                              </p:par>
                              <p:par>
                                <p:cTn id="199" presetID="10" presetClass="exit" presetSubtype="0" fill="hold" nodeType="withEffect">
                                  <p:stCondLst>
                                    <p:cond delay="0"/>
                                  </p:stCondLst>
                                  <p:childTnLst>
                                    <p:animEffect transition="out" filter="fade">
                                      <p:cBhvr>
                                        <p:cTn id="200" dur="500"/>
                                        <p:tgtEl>
                                          <p:spTgt spid="29"/>
                                        </p:tgtEl>
                                      </p:cBhvr>
                                    </p:animEffect>
                                    <p:set>
                                      <p:cBhvr>
                                        <p:cTn id="201" dur="1" fill="hold">
                                          <p:stCondLst>
                                            <p:cond delay="499"/>
                                          </p:stCondLst>
                                        </p:cTn>
                                        <p:tgtEl>
                                          <p:spTgt spid="29"/>
                                        </p:tgtEl>
                                        <p:attrNameLst>
                                          <p:attrName>style.visibility</p:attrName>
                                        </p:attrNameLst>
                                      </p:cBhvr>
                                      <p:to>
                                        <p:strVal val="hidden"/>
                                      </p:to>
                                    </p:set>
                                  </p:childTnLst>
                                </p:cTn>
                              </p:par>
                              <p:par>
                                <p:cTn id="202" presetID="10" presetClass="exit" presetSubtype="0" fill="hold" nodeType="withEffect">
                                  <p:stCondLst>
                                    <p:cond delay="0"/>
                                  </p:stCondLst>
                                  <p:childTnLst>
                                    <p:animEffect transition="out" filter="fade">
                                      <p:cBhvr>
                                        <p:cTn id="203" dur="500"/>
                                        <p:tgtEl>
                                          <p:spTgt spid="30"/>
                                        </p:tgtEl>
                                      </p:cBhvr>
                                    </p:animEffect>
                                    <p:set>
                                      <p:cBhvr>
                                        <p:cTn id="204" dur="1" fill="hold">
                                          <p:stCondLst>
                                            <p:cond delay="499"/>
                                          </p:stCondLst>
                                        </p:cTn>
                                        <p:tgtEl>
                                          <p:spTgt spid="30"/>
                                        </p:tgtEl>
                                        <p:attrNameLst>
                                          <p:attrName>style.visibility</p:attrName>
                                        </p:attrNameLst>
                                      </p:cBhvr>
                                      <p:to>
                                        <p:strVal val="hidden"/>
                                      </p:to>
                                    </p:set>
                                  </p:childTnLst>
                                </p:cTn>
                              </p:par>
                              <p:par>
                                <p:cTn id="205" presetID="10" presetClass="exit" presetSubtype="0" fill="hold" nodeType="withEffect">
                                  <p:stCondLst>
                                    <p:cond delay="0"/>
                                  </p:stCondLst>
                                  <p:childTnLst>
                                    <p:animEffect transition="out" filter="fade">
                                      <p:cBhvr>
                                        <p:cTn id="206" dur="500"/>
                                        <p:tgtEl>
                                          <p:spTgt spid="31"/>
                                        </p:tgtEl>
                                      </p:cBhvr>
                                    </p:animEffect>
                                    <p:set>
                                      <p:cBhvr>
                                        <p:cTn id="207" dur="1" fill="hold">
                                          <p:stCondLst>
                                            <p:cond delay="499"/>
                                          </p:stCondLst>
                                        </p:cTn>
                                        <p:tgtEl>
                                          <p:spTgt spid="31"/>
                                        </p:tgtEl>
                                        <p:attrNameLst>
                                          <p:attrName>style.visibility</p:attrName>
                                        </p:attrNameLst>
                                      </p:cBhvr>
                                      <p:to>
                                        <p:strVal val="hidden"/>
                                      </p:to>
                                    </p:set>
                                  </p:childTnLst>
                                </p:cTn>
                              </p:par>
                              <p:par>
                                <p:cTn id="208" presetID="10" presetClass="exit" presetSubtype="0" fill="hold" nodeType="withEffect">
                                  <p:stCondLst>
                                    <p:cond delay="0"/>
                                  </p:stCondLst>
                                  <p:childTnLst>
                                    <p:animEffect transition="out" filter="fade">
                                      <p:cBhvr>
                                        <p:cTn id="209" dur="500"/>
                                        <p:tgtEl>
                                          <p:spTgt spid="32"/>
                                        </p:tgtEl>
                                      </p:cBhvr>
                                    </p:animEffect>
                                    <p:set>
                                      <p:cBhvr>
                                        <p:cTn id="210" dur="1" fill="hold">
                                          <p:stCondLst>
                                            <p:cond delay="499"/>
                                          </p:stCondLst>
                                        </p:cTn>
                                        <p:tgtEl>
                                          <p:spTgt spid="32"/>
                                        </p:tgtEl>
                                        <p:attrNameLst>
                                          <p:attrName>style.visibility</p:attrName>
                                        </p:attrNameLst>
                                      </p:cBhvr>
                                      <p:to>
                                        <p:strVal val="hidden"/>
                                      </p:to>
                                    </p:set>
                                  </p:childTnLst>
                                </p:cTn>
                              </p:par>
                              <p:par>
                                <p:cTn id="211" presetID="10" presetClass="exit" presetSubtype="0" fill="hold" nodeType="withEffect">
                                  <p:stCondLst>
                                    <p:cond delay="0"/>
                                  </p:stCondLst>
                                  <p:childTnLst>
                                    <p:animEffect transition="out" filter="fade">
                                      <p:cBhvr>
                                        <p:cTn id="212" dur="500"/>
                                        <p:tgtEl>
                                          <p:spTgt spid="33"/>
                                        </p:tgtEl>
                                      </p:cBhvr>
                                    </p:animEffect>
                                    <p:set>
                                      <p:cBhvr>
                                        <p:cTn id="213" dur="1" fill="hold">
                                          <p:stCondLst>
                                            <p:cond delay="499"/>
                                          </p:stCondLst>
                                        </p:cTn>
                                        <p:tgtEl>
                                          <p:spTgt spid="33"/>
                                        </p:tgtEl>
                                        <p:attrNameLst>
                                          <p:attrName>style.visibility</p:attrName>
                                        </p:attrNameLst>
                                      </p:cBhvr>
                                      <p:to>
                                        <p:strVal val="hidden"/>
                                      </p:to>
                                    </p:set>
                                  </p:childTnLst>
                                </p:cTn>
                              </p:par>
                              <p:par>
                                <p:cTn id="214" presetID="10" presetClass="exit" presetSubtype="0" fill="hold" nodeType="withEffect">
                                  <p:stCondLst>
                                    <p:cond delay="0"/>
                                  </p:stCondLst>
                                  <p:childTnLst>
                                    <p:animEffect transition="out" filter="fade">
                                      <p:cBhvr>
                                        <p:cTn id="215" dur="500"/>
                                        <p:tgtEl>
                                          <p:spTgt spid="34"/>
                                        </p:tgtEl>
                                      </p:cBhvr>
                                    </p:animEffect>
                                    <p:set>
                                      <p:cBhvr>
                                        <p:cTn id="216" dur="1" fill="hold">
                                          <p:stCondLst>
                                            <p:cond delay="499"/>
                                          </p:stCondLst>
                                        </p:cTn>
                                        <p:tgtEl>
                                          <p:spTgt spid="34"/>
                                        </p:tgtEl>
                                        <p:attrNameLst>
                                          <p:attrName>style.visibility</p:attrName>
                                        </p:attrNameLst>
                                      </p:cBhvr>
                                      <p:to>
                                        <p:strVal val="hidden"/>
                                      </p:to>
                                    </p:set>
                                  </p:childTnLst>
                                </p:cTn>
                              </p:par>
                              <p:par>
                                <p:cTn id="217" presetID="10" presetClass="exit" presetSubtype="0" fill="hold" grpId="1" nodeType="withEffect">
                                  <p:stCondLst>
                                    <p:cond delay="0"/>
                                  </p:stCondLst>
                                  <p:childTnLst>
                                    <p:animEffect transition="out" filter="fade">
                                      <p:cBhvr>
                                        <p:cTn id="218" dur="500"/>
                                        <p:tgtEl>
                                          <p:spTgt spid="35"/>
                                        </p:tgtEl>
                                      </p:cBhvr>
                                    </p:animEffect>
                                    <p:set>
                                      <p:cBhvr>
                                        <p:cTn id="219" dur="1" fill="hold">
                                          <p:stCondLst>
                                            <p:cond delay="499"/>
                                          </p:stCondLst>
                                        </p:cTn>
                                        <p:tgtEl>
                                          <p:spTgt spid="35"/>
                                        </p:tgtEl>
                                        <p:attrNameLst>
                                          <p:attrName>style.visibility</p:attrName>
                                        </p:attrNameLst>
                                      </p:cBhvr>
                                      <p:to>
                                        <p:strVal val="hidden"/>
                                      </p:to>
                                    </p:set>
                                  </p:childTnLst>
                                </p:cTn>
                              </p:par>
                              <p:par>
                                <p:cTn id="220" presetID="10" presetClass="exit" presetSubtype="0" fill="hold" grpId="1" nodeType="withEffect">
                                  <p:stCondLst>
                                    <p:cond delay="0"/>
                                  </p:stCondLst>
                                  <p:childTnLst>
                                    <p:animEffect transition="out" filter="fade">
                                      <p:cBhvr>
                                        <p:cTn id="221" dur="500"/>
                                        <p:tgtEl>
                                          <p:spTgt spid="6"/>
                                        </p:tgtEl>
                                      </p:cBhvr>
                                    </p:animEffect>
                                    <p:set>
                                      <p:cBhvr>
                                        <p:cTn id="222" dur="1" fill="hold">
                                          <p:stCondLst>
                                            <p:cond delay="499"/>
                                          </p:stCondLst>
                                        </p:cTn>
                                        <p:tgtEl>
                                          <p:spTgt spid="6"/>
                                        </p:tgtEl>
                                        <p:attrNameLst>
                                          <p:attrName>style.visibility</p:attrName>
                                        </p:attrNameLst>
                                      </p:cBhvr>
                                      <p:to>
                                        <p:strVal val="hidden"/>
                                      </p:to>
                                    </p:set>
                                  </p:childTnLst>
                                </p:cTn>
                              </p:par>
                              <p:par>
                                <p:cTn id="223" presetID="10" presetClass="exit" presetSubtype="0" fill="hold" nodeType="withEffect">
                                  <p:stCondLst>
                                    <p:cond delay="0"/>
                                  </p:stCondLst>
                                  <p:childTnLst>
                                    <p:animEffect transition="out" filter="fade">
                                      <p:cBhvr>
                                        <p:cTn id="224" dur="500"/>
                                        <p:tgtEl>
                                          <p:spTgt spid="9"/>
                                        </p:tgtEl>
                                      </p:cBhvr>
                                    </p:animEffect>
                                    <p:set>
                                      <p:cBhvr>
                                        <p:cTn id="225" dur="1" fill="hold">
                                          <p:stCondLst>
                                            <p:cond delay="499"/>
                                          </p:stCondLst>
                                        </p:cTn>
                                        <p:tgtEl>
                                          <p:spTgt spid="9"/>
                                        </p:tgtEl>
                                        <p:attrNameLst>
                                          <p:attrName>style.visibility</p:attrName>
                                        </p:attrNameLst>
                                      </p:cBhvr>
                                      <p:to>
                                        <p:strVal val="hidden"/>
                                      </p:to>
                                    </p:set>
                                  </p:childTnLst>
                                </p:cTn>
                              </p:par>
                              <p:par>
                                <p:cTn id="226" presetID="10" presetClass="entr" presetSubtype="0" fill="hold" nodeType="withEffect">
                                  <p:stCondLst>
                                    <p:cond delay="0"/>
                                  </p:stCondLst>
                                  <p:childTnLst>
                                    <p:set>
                                      <p:cBhvr>
                                        <p:cTn id="227" dur="1" fill="hold">
                                          <p:stCondLst>
                                            <p:cond delay="0"/>
                                          </p:stCondLst>
                                        </p:cTn>
                                        <p:tgtEl>
                                          <p:spTgt spid="36"/>
                                        </p:tgtEl>
                                        <p:attrNameLst>
                                          <p:attrName>style.visibility</p:attrName>
                                        </p:attrNameLst>
                                      </p:cBhvr>
                                      <p:to>
                                        <p:strVal val="visible"/>
                                      </p:to>
                                    </p:set>
                                    <p:animEffect transition="in" filter="fade">
                                      <p:cBhvr>
                                        <p:cTn id="22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35" grpId="0" animBg="1"/>
      <p:bldP spid="35"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re 12"/>
          <p:cNvSpPr>
            <a:spLocks noGrp="1"/>
          </p:cNvSpPr>
          <p:nvPr>
            <p:ph type="title"/>
          </p:nvPr>
        </p:nvSpPr>
        <p:spPr/>
        <p:txBody>
          <a:bodyPr>
            <a:normAutofit/>
          </a:bodyPr>
          <a:lstStyle/>
          <a:p>
            <a:r>
              <a:rPr lang="fr-FR" sz="6000" noProof="1" smtClean="0"/>
              <a:t>Le Rorqual bleu</a:t>
            </a:r>
            <a:endParaRPr lang="fr-FR" sz="6000" noProof="1"/>
          </a:p>
        </p:txBody>
      </p:sp>
      <p:sp>
        <p:nvSpPr>
          <p:cNvPr id="14" name="Espace réservé du contenu 13"/>
          <p:cNvSpPr>
            <a:spLocks noGrp="1"/>
          </p:cNvSpPr>
          <p:nvPr>
            <p:ph idx="1"/>
          </p:nvPr>
        </p:nvSpPr>
        <p:spPr/>
        <p:txBody>
          <a:bodyPr>
            <a:normAutofit/>
          </a:bodyPr>
          <a:lstStyle/>
          <a:p>
            <a:pPr marL="0" indent="0">
              <a:buClr>
                <a:srgbClr val="9A5315"/>
              </a:buClr>
              <a:buNone/>
            </a:pPr>
            <a:r>
              <a:rPr lang="fr-FR" noProof="1" smtClean="0">
                <a:solidFill>
                  <a:schemeClr val="tx1">
                    <a:lumMod val="50000"/>
                  </a:schemeClr>
                </a:solidFill>
                <a:latin typeface="Calibri" panose="020F0502020204030204" pitchFamily="34" charset="0"/>
              </a:rPr>
              <a:t>Importance écologique :</a:t>
            </a:r>
            <a:endParaRPr lang="fr-FR" noProof="1">
              <a:solidFill>
                <a:schemeClr val="tx1">
                  <a:lumMod val="50000"/>
                </a:schemeClr>
              </a:solidFill>
              <a:latin typeface="Calibri" panose="020F0502020204030204" pitchFamily="34" charset="0"/>
            </a:endParaRPr>
          </a:p>
        </p:txBody>
      </p:sp>
      <p:pic>
        <p:nvPicPr>
          <p:cNvPr id="4" name="Espace réservé du contenu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2345557" y="1399309"/>
            <a:ext cx="7497711" cy="3449782"/>
          </a:xfrm>
          <a:prstGeom prst="rect">
            <a:avLst/>
          </a:prstGeom>
        </p:spPr>
      </p:pic>
      <p:pic>
        <p:nvPicPr>
          <p:cNvPr id="2" name="Imag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14254" y="2490742"/>
            <a:ext cx="5749516" cy="3858563"/>
          </a:xfrm>
          <a:prstGeom prst="rect">
            <a:avLst/>
          </a:prstGeom>
        </p:spPr>
      </p:pic>
      <p:pic>
        <p:nvPicPr>
          <p:cNvPr id="3" name="Imag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14254" y="2490741"/>
            <a:ext cx="5749516" cy="3858564"/>
          </a:xfrm>
          <a:prstGeom prst="rect">
            <a:avLst/>
          </a:prstGeom>
        </p:spPr>
      </p:pic>
    </p:spTree>
    <p:extLst>
      <p:ext uri="{BB962C8B-B14F-4D97-AF65-F5344CB8AC3E}">
        <p14:creationId xmlns:p14="http://schemas.microsoft.com/office/powerpoint/2010/main" val="2203910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xit" presetSubtype="0" fill="hold" nodeType="clickEffect">
                                  <p:stCondLst>
                                    <p:cond delay="0"/>
                                  </p:stCondLst>
                                  <p:childTnLst>
                                    <p:animEffect transition="out" filter="fade">
                                      <p:cBhvr>
                                        <p:cTn id="11" dur="1000"/>
                                        <p:tgtEl>
                                          <p:spTgt spid="4"/>
                                        </p:tgtEl>
                                      </p:cBhvr>
                                    </p:animEffect>
                                    <p:anim calcmode="lin" valueType="num">
                                      <p:cBhvr>
                                        <p:cTn id="12" dur="1000"/>
                                        <p:tgtEl>
                                          <p:spTgt spid="4"/>
                                        </p:tgtEl>
                                        <p:attrNameLst>
                                          <p:attrName>ppt_x</p:attrName>
                                        </p:attrNameLst>
                                      </p:cBhvr>
                                      <p:tavLst>
                                        <p:tav tm="0">
                                          <p:val>
                                            <p:strVal val="ppt_x"/>
                                          </p:val>
                                        </p:tav>
                                        <p:tav tm="100000">
                                          <p:val>
                                            <p:strVal val="ppt_x"/>
                                          </p:val>
                                        </p:tav>
                                      </p:tavLst>
                                    </p:anim>
                                    <p:anim calcmode="lin" valueType="num">
                                      <p:cBhvr>
                                        <p:cTn id="13" dur="1000"/>
                                        <p:tgtEl>
                                          <p:spTgt spid="4"/>
                                        </p:tgtEl>
                                        <p:attrNameLst>
                                          <p:attrName>ppt_y</p:attrName>
                                        </p:attrNameLst>
                                      </p:cBhvr>
                                      <p:tavLst>
                                        <p:tav tm="0">
                                          <p:val>
                                            <p:strVal val="ppt_y"/>
                                          </p:val>
                                        </p:tav>
                                        <p:tav tm="100000">
                                          <p:val>
                                            <p:strVal val="ppt_y+.1"/>
                                          </p:val>
                                        </p:tav>
                                      </p:tavLst>
                                    </p:anim>
                                    <p:set>
                                      <p:cBhvr>
                                        <p:cTn id="14" dur="1" fill="hold">
                                          <p:stCondLst>
                                            <p:cond delay="999"/>
                                          </p:stCondLst>
                                        </p:cTn>
                                        <p:tgtEl>
                                          <p:spTgt spid="4"/>
                                        </p:tgtEl>
                                        <p:attrNameLst>
                                          <p:attrName>style.visibility</p:attrName>
                                        </p:attrNameLst>
                                      </p:cBhvr>
                                      <p:to>
                                        <p:strVal val="hidden"/>
                                      </p:to>
                                    </p:set>
                                  </p:childTnLst>
                                </p:cTn>
                              </p:par>
                              <p:par>
                                <p:cTn id="15" presetID="10" presetClass="entr" presetSubtype="0" fill="hold" nodeType="withEffect">
                                  <p:stCondLst>
                                    <p:cond delay="50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75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1000"/>
                                        <p:tgtEl>
                                          <p:spTgt spid="2"/>
                                        </p:tgtEl>
                                      </p:cBhvr>
                                    </p:animEffect>
                                    <p:set>
                                      <p:cBhvr>
                                        <p:cTn id="22" dur="1" fill="hold">
                                          <p:stCondLst>
                                            <p:cond delay="999"/>
                                          </p:stCondLst>
                                        </p:cTn>
                                        <p:tgtEl>
                                          <p:spTgt spid="2"/>
                                        </p:tgtEl>
                                        <p:attrNameLst>
                                          <p:attrName>style.visibility</p:attrName>
                                        </p:attrNameLst>
                                      </p:cBhvr>
                                      <p:to>
                                        <p:strVal val="hidden"/>
                                      </p:to>
                                    </p:set>
                                  </p:childTnLst>
                                </p:cTn>
                              </p:par>
                              <p:par>
                                <p:cTn id="23" presetID="10" presetClass="entr" presetSubtype="0" fill="hold" nodeType="withEffect">
                                  <p:stCondLst>
                                    <p:cond delay="50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re 12"/>
          <p:cNvSpPr>
            <a:spLocks noGrp="1"/>
          </p:cNvSpPr>
          <p:nvPr>
            <p:ph type="title"/>
          </p:nvPr>
        </p:nvSpPr>
        <p:spPr/>
        <p:txBody>
          <a:bodyPr>
            <a:normAutofit/>
          </a:bodyPr>
          <a:lstStyle/>
          <a:p>
            <a:r>
              <a:rPr lang="fr-FR" sz="6000" noProof="1" smtClean="0"/>
              <a:t>Le Rorqual bleu</a:t>
            </a:r>
            <a:endParaRPr lang="fr-FR" sz="6000" noProof="1"/>
          </a:p>
        </p:txBody>
      </p:sp>
      <p:sp>
        <p:nvSpPr>
          <p:cNvPr id="14" name="Espace réservé du contenu 13"/>
          <p:cNvSpPr>
            <a:spLocks noGrp="1"/>
          </p:cNvSpPr>
          <p:nvPr>
            <p:ph idx="1"/>
          </p:nvPr>
        </p:nvSpPr>
        <p:spPr/>
        <p:txBody>
          <a:bodyPr>
            <a:normAutofit/>
          </a:bodyPr>
          <a:lstStyle/>
          <a:p>
            <a:pPr marL="0" indent="0">
              <a:buClr>
                <a:srgbClr val="9A5315"/>
              </a:buClr>
              <a:buNone/>
            </a:pPr>
            <a:r>
              <a:rPr lang="fr-FR" noProof="1" smtClean="0">
                <a:solidFill>
                  <a:schemeClr val="tx1">
                    <a:lumMod val="50000"/>
                  </a:schemeClr>
                </a:solidFill>
                <a:latin typeface="Calibri" panose="020F0502020204030204" pitchFamily="34" charset="0"/>
              </a:rPr>
              <a:t>Les impacts humains :</a:t>
            </a:r>
            <a:endParaRPr lang="fr-FR" noProof="1">
              <a:solidFill>
                <a:schemeClr val="tx1">
                  <a:lumMod val="50000"/>
                </a:schemeClr>
              </a:solidFill>
              <a:latin typeface="Calibri" panose="020F0502020204030204" pitchFamily="34" charset="0"/>
            </a:endParaRPr>
          </a:p>
        </p:txBody>
      </p:sp>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84880" y="1476221"/>
            <a:ext cx="4819066" cy="5225195"/>
          </a:xfrm>
          <a:prstGeom prst="rect">
            <a:avLst/>
          </a:prstGeom>
        </p:spPr>
      </p:pic>
      <p:pic>
        <p:nvPicPr>
          <p:cNvPr id="7" name="Espace réservé du contenu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7346817" y="3067046"/>
            <a:ext cx="1249617" cy="574963"/>
          </a:xfrm>
          <a:prstGeom prst="rect">
            <a:avLst/>
          </a:prstGeom>
        </p:spPr>
      </p:pic>
      <p:pic>
        <p:nvPicPr>
          <p:cNvPr id="5" name="Imag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04743" y="5311011"/>
            <a:ext cx="649003" cy="899289"/>
          </a:xfrm>
          <a:prstGeom prst="rect">
            <a:avLst/>
          </a:prstGeom>
        </p:spPr>
      </p:pic>
      <p:sp>
        <p:nvSpPr>
          <p:cNvPr id="6" name="Explosion 2 5"/>
          <p:cNvSpPr/>
          <p:nvPr/>
        </p:nvSpPr>
        <p:spPr>
          <a:xfrm>
            <a:off x="7129244" y="3923469"/>
            <a:ext cx="1136072" cy="801832"/>
          </a:xfrm>
          <a:prstGeom prst="irregularSeal2">
            <a:avLst/>
          </a:prstGeom>
          <a:solidFill>
            <a:srgbClr val="FFC00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8" name="Imag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20929" y="2134428"/>
            <a:ext cx="7546967" cy="3465444"/>
          </a:xfrm>
          <a:prstGeom prst="rect">
            <a:avLst/>
          </a:prstGeom>
        </p:spPr>
      </p:pic>
      <p:pic>
        <p:nvPicPr>
          <p:cNvPr id="9" name="Imag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08493" y="2243146"/>
            <a:ext cx="5571838" cy="3691343"/>
          </a:xfrm>
          <a:prstGeom prst="rect">
            <a:avLst/>
          </a:prstGeom>
        </p:spPr>
      </p:pic>
      <p:pic>
        <p:nvPicPr>
          <p:cNvPr id="10" name="Image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092124" y="2144835"/>
            <a:ext cx="6004576" cy="3887963"/>
          </a:xfrm>
          <a:prstGeom prst="rect">
            <a:avLst/>
          </a:prstGeom>
        </p:spPr>
      </p:pic>
      <p:pic>
        <p:nvPicPr>
          <p:cNvPr id="11" name="Image 1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262725" y="3184265"/>
            <a:ext cx="1320107" cy="1365767"/>
          </a:xfrm>
          <a:prstGeom prst="rect">
            <a:avLst/>
          </a:prstGeom>
        </p:spPr>
      </p:pic>
      <p:pic>
        <p:nvPicPr>
          <p:cNvPr id="15" name="Image 1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097373" y="4024745"/>
            <a:ext cx="814480" cy="476510"/>
          </a:xfrm>
          <a:prstGeom prst="rect">
            <a:avLst/>
          </a:prstGeom>
        </p:spPr>
      </p:pic>
      <p:pic>
        <p:nvPicPr>
          <p:cNvPr id="16" name="Image 1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727148" y="3384266"/>
            <a:ext cx="1841685" cy="411879"/>
          </a:xfrm>
          <a:prstGeom prst="rect">
            <a:avLst/>
          </a:prstGeom>
        </p:spPr>
      </p:pic>
      <p:pic>
        <p:nvPicPr>
          <p:cNvPr id="17" name="Espace réservé du contenu 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flipH="1">
            <a:off x="6758904" y="2446173"/>
            <a:ext cx="5249904" cy="2415541"/>
          </a:xfrm>
          <a:prstGeom prst="rect">
            <a:avLst/>
          </a:prstGeom>
        </p:spPr>
      </p:pic>
      <p:sp>
        <p:nvSpPr>
          <p:cNvPr id="12" name="Flèche droite à entaille 11"/>
          <p:cNvSpPr/>
          <p:nvPr/>
        </p:nvSpPr>
        <p:spPr>
          <a:xfrm rot="20853977">
            <a:off x="3680957" y="3604589"/>
            <a:ext cx="848845" cy="276944"/>
          </a:xfrm>
          <a:prstGeom prst="notchedRightArrow">
            <a:avLst/>
          </a:prstGeom>
          <a:solidFill>
            <a:schemeClr val="tx1">
              <a:lumMod val="50000"/>
            </a:schemeClr>
          </a:solidFill>
        </p:spPr>
        <p:style>
          <a:lnRef idx="0">
            <a:schemeClr val="dk1"/>
          </a:lnRef>
          <a:fillRef idx="3">
            <a:schemeClr val="dk1"/>
          </a:fillRef>
          <a:effectRef idx="3">
            <a:schemeClr val="dk1"/>
          </a:effectRef>
          <a:fontRef idx="minor">
            <a:schemeClr val="lt1"/>
          </a:fontRef>
        </p:style>
        <p:txBody>
          <a:bodyPr rtlCol="0" anchor="ctr"/>
          <a:lstStyle/>
          <a:p>
            <a:pPr algn="ctr"/>
            <a:endParaRPr lang="fr-CA"/>
          </a:p>
        </p:txBody>
      </p:sp>
      <p:sp>
        <p:nvSpPr>
          <p:cNvPr id="18" name="Flèche droite à entaille 17"/>
          <p:cNvSpPr/>
          <p:nvPr/>
        </p:nvSpPr>
        <p:spPr>
          <a:xfrm rot="522735">
            <a:off x="3698089" y="4004576"/>
            <a:ext cx="1379499" cy="279488"/>
          </a:xfrm>
          <a:prstGeom prst="notchedRightArrow">
            <a:avLst/>
          </a:prstGeom>
          <a:solidFill>
            <a:schemeClr val="tx1">
              <a:lumMod val="50000"/>
            </a:schemeClr>
          </a:solidFill>
        </p:spPr>
        <p:style>
          <a:lnRef idx="0">
            <a:schemeClr val="dk1"/>
          </a:lnRef>
          <a:fillRef idx="3">
            <a:schemeClr val="dk1"/>
          </a:fillRef>
          <a:effectRef idx="3">
            <a:schemeClr val="dk1"/>
          </a:effectRef>
          <a:fontRef idx="minor">
            <a:schemeClr val="lt1"/>
          </a:fontRef>
        </p:style>
        <p:txBody>
          <a:bodyPr rtlCol="0" anchor="ctr"/>
          <a:lstStyle/>
          <a:p>
            <a:pPr algn="ctr"/>
            <a:endParaRPr lang="fr-CA"/>
          </a:p>
        </p:txBody>
      </p:sp>
      <p:sp>
        <p:nvSpPr>
          <p:cNvPr id="19" name="Flèche droite à entaille 18"/>
          <p:cNvSpPr/>
          <p:nvPr/>
        </p:nvSpPr>
        <p:spPr>
          <a:xfrm rot="1144059">
            <a:off x="6566267" y="3617838"/>
            <a:ext cx="848845" cy="276944"/>
          </a:xfrm>
          <a:prstGeom prst="notchedRightArrow">
            <a:avLst/>
          </a:prstGeom>
          <a:solidFill>
            <a:schemeClr val="tx1">
              <a:lumMod val="50000"/>
            </a:schemeClr>
          </a:solidFill>
        </p:spPr>
        <p:style>
          <a:lnRef idx="0">
            <a:schemeClr val="dk1"/>
          </a:lnRef>
          <a:fillRef idx="3">
            <a:schemeClr val="dk1"/>
          </a:fillRef>
          <a:effectRef idx="3">
            <a:schemeClr val="dk1"/>
          </a:effectRef>
          <a:fontRef idx="minor">
            <a:schemeClr val="lt1"/>
          </a:fontRef>
        </p:style>
        <p:txBody>
          <a:bodyPr rtlCol="0" anchor="ctr"/>
          <a:lstStyle/>
          <a:p>
            <a:pPr algn="ctr"/>
            <a:endParaRPr lang="fr-CA"/>
          </a:p>
        </p:txBody>
      </p:sp>
      <p:sp>
        <p:nvSpPr>
          <p:cNvPr id="20" name="Flèche droite à entaille 19"/>
          <p:cNvSpPr/>
          <p:nvPr/>
        </p:nvSpPr>
        <p:spPr>
          <a:xfrm>
            <a:off x="5939085" y="4212774"/>
            <a:ext cx="848845" cy="276944"/>
          </a:xfrm>
          <a:prstGeom prst="notchedRightArrow">
            <a:avLst/>
          </a:prstGeom>
          <a:solidFill>
            <a:schemeClr val="tx1">
              <a:lumMod val="50000"/>
            </a:schemeClr>
          </a:solidFill>
        </p:spPr>
        <p:style>
          <a:lnRef idx="0">
            <a:schemeClr val="dk1"/>
          </a:lnRef>
          <a:fillRef idx="3">
            <a:schemeClr val="dk1"/>
          </a:fillRef>
          <a:effectRef idx="3">
            <a:schemeClr val="dk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1639533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0" presetClass="exit" presetSubtype="0" fill="hold" nodeType="withEffect">
                                  <p:stCondLst>
                                    <p:cond delay="0"/>
                                  </p:stCondLst>
                                  <p:childTnLst>
                                    <p:animEffect transition="out" filter="fade">
                                      <p:cBhvr>
                                        <p:cTn id="14" dur="500"/>
                                        <p:tgtEl>
                                          <p:spTgt spid="14">
                                            <p:txEl>
                                              <p:pRg st="0" end="0"/>
                                            </p:txEl>
                                          </p:spTgt>
                                        </p:tgtEl>
                                      </p:cBhvr>
                                    </p:animEffect>
                                    <p:set>
                                      <p:cBhvr>
                                        <p:cTn id="15" dur="1" fill="hold">
                                          <p:stCondLst>
                                            <p:cond delay="499"/>
                                          </p:stCondLst>
                                        </p:cTn>
                                        <p:tgtEl>
                                          <p:spTgt spid="14">
                                            <p:txEl>
                                              <p:pRg st="0" end="0"/>
                                            </p:txEl>
                                          </p:spTgt>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0" presetClass="path" presetSubtype="0" accel="50000" decel="50000" fill="hold" nodeType="clickEffect">
                                  <p:stCondLst>
                                    <p:cond delay="0"/>
                                  </p:stCondLst>
                                  <p:childTnLst>
                                    <p:animMotion origin="layout" path="M -9.16667E-6 -1.11111E-6 L -9.16667E-6 -1.11111E-6 C 0.00221 -0.00417 0.00455 -0.00787 0.00677 -0.01227 C 0.00768 -0.01412 0.00794 -0.0169 0.00898 -0.01829 C 0.00989 -0.01968 0.01132 -0.01968 0.01236 -0.02037 C 0.01523 -0.03565 0.01145 -0.01667 0.01588 -0.03241 C 0.02057 -0.04931 0.01276 -0.02732 0.01927 -0.04468 C 0.01966 -0.04653 0.01992 -0.04861 0.02044 -0.0507 C 0.02109 -0.05394 0.02213 -0.05718 0.02265 -0.06065 C 0.0233 -0.06482 0.02317 -0.06898 0.02382 -0.07292 C 0.02421 -0.0757 0.02539 -0.07824 0.02604 -0.08102 C 0.02656 -0.08287 0.02682 -0.08496 0.02721 -0.08704 C 0.02786 -0.09051 0.02877 -0.09375 0.02942 -0.09722 C 0.02994 -0.09908 0.03007 -0.10139 0.03059 -0.10324 C 0.03124 -0.10533 0.03216 -0.10718 0.03281 -0.10926 C 0.03528 -0.12616 0.03229 -0.10949 0.03632 -0.12338 C 0.04101 -0.14005 0.0332 -0.11806 0.03971 -0.13565 C 0.0401 -0.13959 0.04088 -0.14352 0.04088 -0.14769 C 0.04088 -0.14838 0.03997 -0.18033 0.03854 -0.1882 C 0.03815 -0.19051 0.03684 -0.1919 0.03632 -0.19422 C 0.03489 -0.19908 0.03554 -0.20232 0.03281 -0.20625 C 0.0319 -0.20764 0.03059 -0.20764 0.02942 -0.20834 C 0.02903 -0.21042 0.02903 -0.21273 0.02838 -0.21435 C 0.02669 -0.21783 0.02369 -0.21922 0.02148 -0.22037 C 0.01901 -0.22709 0.02057 -0.22639 0.01809 -0.22639 " pathEditMode="relative" ptsTypes="AAAAAAAAAAAAAAAAAAAAAAAAA">
                                      <p:cBhvr>
                                        <p:cTn id="29" dur="2000" fill="hold"/>
                                        <p:tgtEl>
                                          <p:spTgt spid="5"/>
                                        </p:tgtEl>
                                        <p:attrNameLst>
                                          <p:attrName>ppt_x</p:attrName>
                                          <p:attrName>ppt_y</p:attrName>
                                        </p:attrNameLst>
                                      </p:cBhvr>
                                    </p:animMotion>
                                  </p:childTnLst>
                                </p:cTn>
                              </p:par>
                              <p:par>
                                <p:cTn id="30" presetID="0" presetClass="path" presetSubtype="0" accel="50000" decel="50000" fill="hold" nodeType="withEffect">
                                  <p:stCondLst>
                                    <p:cond delay="0"/>
                                  </p:stCondLst>
                                  <p:childTnLst>
                                    <p:animMotion origin="layout" path="M -6.45833E-6 4.81481E-6 L -6.45833E-6 4.81481E-6 C 0.00077 0.00671 0.00169 0.01319 0.00234 0.02013 C 0.00286 0.02615 0.00286 0.03217 0.00338 0.03819 C 0.00403 0.04375 0.00507 0.04907 0.00572 0.05439 C 0.00611 0.05856 0.0065 0.0625 0.00689 0.06666 C 0.0065 0.07731 0.00624 0.08819 0.00572 0.09884 C 0.00546 0.10231 0.0052 0.10578 0.00455 0.10902 C 0.00403 0.11134 0.00286 0.11296 0.00234 0.11504 C 0.00182 0.11689 0.00169 0.11921 0.00116 0.12106 C 0.00051 0.12338 -0.00105 0.12731 -0.00105 0.12731 " pathEditMode="relative" ptsTypes="AAAAAAAAAAA">
                                      <p:cBhvr>
                                        <p:cTn id="31" dur="2000" fill="hold"/>
                                        <p:tgtEl>
                                          <p:spTgt spid="7"/>
                                        </p:tgtEl>
                                        <p:attrNameLst>
                                          <p:attrName>ppt_x</p:attrName>
                                          <p:attrName>ppt_y</p:attrName>
                                        </p:attrNameLst>
                                      </p:cBhvr>
                                    </p:animMotion>
                                  </p:childTnLst>
                                </p:cTn>
                              </p:par>
                              <p:par>
                                <p:cTn id="32" presetID="53" presetClass="entr" presetSubtype="16" fill="hold" grpId="0" nodeType="withEffect">
                                  <p:stCondLst>
                                    <p:cond delay="1500"/>
                                  </p:stCondLst>
                                  <p:childTnLst>
                                    <p:set>
                                      <p:cBhvr>
                                        <p:cTn id="33" dur="1" fill="hold">
                                          <p:stCondLst>
                                            <p:cond delay="0"/>
                                          </p:stCondLst>
                                        </p:cTn>
                                        <p:tgtEl>
                                          <p:spTgt spid="6"/>
                                        </p:tgtEl>
                                        <p:attrNameLst>
                                          <p:attrName>style.visibility</p:attrName>
                                        </p:attrNameLst>
                                      </p:cBhvr>
                                      <p:to>
                                        <p:strVal val="visible"/>
                                      </p:to>
                                    </p:set>
                                    <p:anim calcmode="lin" valueType="num">
                                      <p:cBhvr>
                                        <p:cTn id="34" dur="250" fill="hold"/>
                                        <p:tgtEl>
                                          <p:spTgt spid="6"/>
                                        </p:tgtEl>
                                        <p:attrNameLst>
                                          <p:attrName>ppt_w</p:attrName>
                                        </p:attrNameLst>
                                      </p:cBhvr>
                                      <p:tavLst>
                                        <p:tav tm="0">
                                          <p:val>
                                            <p:fltVal val="0"/>
                                          </p:val>
                                        </p:tav>
                                        <p:tav tm="100000">
                                          <p:val>
                                            <p:strVal val="#ppt_w"/>
                                          </p:val>
                                        </p:tav>
                                      </p:tavLst>
                                    </p:anim>
                                    <p:anim calcmode="lin" valueType="num">
                                      <p:cBhvr>
                                        <p:cTn id="35" dur="250" fill="hold"/>
                                        <p:tgtEl>
                                          <p:spTgt spid="6"/>
                                        </p:tgtEl>
                                        <p:attrNameLst>
                                          <p:attrName>ppt_h</p:attrName>
                                        </p:attrNameLst>
                                      </p:cBhvr>
                                      <p:tavLst>
                                        <p:tav tm="0">
                                          <p:val>
                                            <p:fltVal val="0"/>
                                          </p:val>
                                        </p:tav>
                                        <p:tav tm="100000">
                                          <p:val>
                                            <p:strVal val="#ppt_h"/>
                                          </p:val>
                                        </p:tav>
                                      </p:tavLst>
                                    </p:anim>
                                    <p:animEffect transition="in" filter="fade">
                                      <p:cBhvr>
                                        <p:cTn id="36" dur="250"/>
                                        <p:tgtEl>
                                          <p:spTgt spid="6"/>
                                        </p:tgtEl>
                                      </p:cBhvr>
                                    </p:animEffect>
                                  </p:childTnLst>
                                </p:cTn>
                              </p:par>
                              <p:par>
                                <p:cTn id="37" presetID="26" presetClass="emph" presetSubtype="0" repeatCount="10000" fill="hold" grpId="1" nodeType="withEffect">
                                  <p:stCondLst>
                                    <p:cond delay="250"/>
                                  </p:stCondLst>
                                  <p:childTnLst>
                                    <p:animEffect transition="out" filter="fade">
                                      <p:cBhvr>
                                        <p:cTn id="38" dur="500" tmFilter="0, 0; .2, .5; .8, .5; 1, 0"/>
                                        <p:tgtEl>
                                          <p:spTgt spid="6"/>
                                        </p:tgtEl>
                                      </p:cBhvr>
                                    </p:animEffect>
                                    <p:animScale>
                                      <p:cBhvr>
                                        <p:cTn id="39" dur="250" autoRev="1" fill="hold"/>
                                        <p:tgtEl>
                                          <p:spTgt spid="6"/>
                                        </p:tgtEl>
                                      </p:cBhvr>
                                      <p:by x="105000" y="105000"/>
                                    </p:animScale>
                                  </p:childTnLst>
                                </p:cTn>
                              </p:par>
                            </p:childTnLst>
                          </p:cTn>
                        </p:par>
                      </p:childTnLst>
                    </p:cTn>
                  </p:par>
                  <p:par>
                    <p:cTn id="40" fill="hold">
                      <p:stCondLst>
                        <p:cond delay="indefinite"/>
                      </p:stCondLst>
                      <p:childTnLst>
                        <p:par>
                          <p:cTn id="41" fill="hold">
                            <p:stCondLst>
                              <p:cond delay="0"/>
                            </p:stCondLst>
                            <p:childTnLst>
                              <p:par>
                                <p:cTn id="42" presetID="10" presetClass="exit" presetSubtype="0" fill="hold" nodeType="clickEffect">
                                  <p:stCondLst>
                                    <p:cond delay="0"/>
                                  </p:stCondLst>
                                  <p:childTnLst>
                                    <p:animEffect transition="out" filter="fade">
                                      <p:cBhvr>
                                        <p:cTn id="43" dur="500"/>
                                        <p:tgtEl>
                                          <p:spTgt spid="4"/>
                                        </p:tgtEl>
                                      </p:cBhvr>
                                    </p:animEffect>
                                    <p:set>
                                      <p:cBhvr>
                                        <p:cTn id="44" dur="1" fill="hold">
                                          <p:stCondLst>
                                            <p:cond delay="499"/>
                                          </p:stCondLst>
                                        </p:cTn>
                                        <p:tgtEl>
                                          <p:spTgt spid="4"/>
                                        </p:tgtEl>
                                        <p:attrNameLst>
                                          <p:attrName>style.visibility</p:attrName>
                                        </p:attrNameLst>
                                      </p:cBhvr>
                                      <p:to>
                                        <p:strVal val="hidden"/>
                                      </p:to>
                                    </p:set>
                                  </p:childTnLst>
                                </p:cTn>
                              </p:par>
                              <p:par>
                                <p:cTn id="45" presetID="10" presetClass="exit" presetSubtype="0" fill="hold" nodeType="withEffect">
                                  <p:stCondLst>
                                    <p:cond delay="0"/>
                                  </p:stCondLst>
                                  <p:childTnLst>
                                    <p:animEffect transition="out" filter="fade">
                                      <p:cBhvr>
                                        <p:cTn id="46" dur="500"/>
                                        <p:tgtEl>
                                          <p:spTgt spid="7"/>
                                        </p:tgtEl>
                                      </p:cBhvr>
                                    </p:animEffect>
                                    <p:set>
                                      <p:cBhvr>
                                        <p:cTn id="47" dur="1" fill="hold">
                                          <p:stCondLst>
                                            <p:cond delay="499"/>
                                          </p:stCondLst>
                                        </p:cTn>
                                        <p:tgtEl>
                                          <p:spTgt spid="7"/>
                                        </p:tgtEl>
                                        <p:attrNameLst>
                                          <p:attrName>style.visibility</p:attrName>
                                        </p:attrNameLst>
                                      </p:cBhvr>
                                      <p:to>
                                        <p:strVal val="hidden"/>
                                      </p:to>
                                    </p:set>
                                  </p:childTnLst>
                                </p:cTn>
                              </p:par>
                              <p:par>
                                <p:cTn id="48" presetID="10" presetClass="exit" presetSubtype="0" fill="hold" nodeType="withEffect">
                                  <p:stCondLst>
                                    <p:cond delay="0"/>
                                  </p:stCondLst>
                                  <p:childTnLst>
                                    <p:animEffect transition="out" filter="fade">
                                      <p:cBhvr>
                                        <p:cTn id="49" dur="500"/>
                                        <p:tgtEl>
                                          <p:spTgt spid="5"/>
                                        </p:tgtEl>
                                      </p:cBhvr>
                                    </p:animEffect>
                                    <p:set>
                                      <p:cBhvr>
                                        <p:cTn id="50" dur="1" fill="hold">
                                          <p:stCondLst>
                                            <p:cond delay="499"/>
                                          </p:stCondLst>
                                        </p:cTn>
                                        <p:tgtEl>
                                          <p:spTgt spid="5"/>
                                        </p:tgtEl>
                                        <p:attrNameLst>
                                          <p:attrName>style.visibility</p:attrName>
                                        </p:attrNameLst>
                                      </p:cBhvr>
                                      <p:to>
                                        <p:strVal val="hidden"/>
                                      </p:to>
                                    </p:set>
                                  </p:childTnLst>
                                </p:cTn>
                              </p:par>
                              <p:par>
                                <p:cTn id="51" presetID="10" presetClass="exit" presetSubtype="0" fill="hold" grpId="2" nodeType="withEffect">
                                  <p:stCondLst>
                                    <p:cond delay="0"/>
                                  </p:stCondLst>
                                  <p:childTnLst>
                                    <p:animEffect transition="out" filter="fade">
                                      <p:cBhvr>
                                        <p:cTn id="52" dur="500"/>
                                        <p:tgtEl>
                                          <p:spTgt spid="6"/>
                                        </p:tgtEl>
                                      </p:cBhvr>
                                    </p:animEffect>
                                    <p:set>
                                      <p:cBhvr>
                                        <p:cTn id="53" dur="1" fill="hold">
                                          <p:stCondLst>
                                            <p:cond delay="499"/>
                                          </p:stCondLst>
                                        </p:cTn>
                                        <p:tgtEl>
                                          <p:spTgt spid="6"/>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fade">
                                      <p:cBhvr>
                                        <p:cTn id="58" dur="500"/>
                                        <p:tgtEl>
                                          <p:spTgt spid="8"/>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500"/>
                                        <p:tgtEl>
                                          <p:spTgt spid="9"/>
                                        </p:tgtEl>
                                      </p:cBhvr>
                                    </p:animEffect>
                                  </p:childTnLst>
                                </p:cTn>
                              </p:par>
                              <p:par>
                                <p:cTn id="64" presetID="10" presetClass="exit" presetSubtype="0" fill="hold" nodeType="withEffect">
                                  <p:stCondLst>
                                    <p:cond delay="0"/>
                                  </p:stCondLst>
                                  <p:childTnLst>
                                    <p:animEffect transition="out" filter="fade">
                                      <p:cBhvr>
                                        <p:cTn id="65" dur="500"/>
                                        <p:tgtEl>
                                          <p:spTgt spid="8"/>
                                        </p:tgtEl>
                                      </p:cBhvr>
                                    </p:animEffect>
                                    <p:set>
                                      <p:cBhvr>
                                        <p:cTn id="66" dur="1" fill="hold">
                                          <p:stCondLst>
                                            <p:cond delay="499"/>
                                          </p:stCondLst>
                                        </p:cTn>
                                        <p:tgtEl>
                                          <p:spTgt spid="8"/>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fade">
                                      <p:cBhvr>
                                        <p:cTn id="71" dur="500"/>
                                        <p:tgtEl>
                                          <p:spTgt spid="10"/>
                                        </p:tgtEl>
                                      </p:cBhvr>
                                    </p:animEffect>
                                  </p:childTnLst>
                                </p:cTn>
                              </p:par>
                              <p:par>
                                <p:cTn id="72" presetID="10" presetClass="exit" presetSubtype="0" fill="hold" nodeType="withEffect">
                                  <p:stCondLst>
                                    <p:cond delay="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10" presetClass="exit" presetSubtype="0" fill="hold" nodeType="clickEffect">
                                  <p:stCondLst>
                                    <p:cond delay="0"/>
                                  </p:stCondLst>
                                  <p:childTnLst>
                                    <p:animEffect transition="out" filter="fade">
                                      <p:cBhvr>
                                        <p:cTn id="78" dur="500"/>
                                        <p:tgtEl>
                                          <p:spTgt spid="10"/>
                                        </p:tgtEl>
                                      </p:cBhvr>
                                    </p:animEffect>
                                    <p:set>
                                      <p:cBhvr>
                                        <p:cTn id="79" dur="1" fill="hold">
                                          <p:stCondLst>
                                            <p:cond delay="499"/>
                                          </p:stCondLst>
                                        </p:cTn>
                                        <p:tgtEl>
                                          <p:spTgt spid="10"/>
                                        </p:tgtEl>
                                        <p:attrNameLst>
                                          <p:attrName>style.visibility</p:attrName>
                                        </p:attrNameLst>
                                      </p:cBhvr>
                                      <p:to>
                                        <p:strVal val="hidden"/>
                                      </p:to>
                                    </p:set>
                                  </p:childTnLst>
                                </p:cTn>
                              </p:par>
                              <p:par>
                                <p:cTn id="80" presetID="10" presetClass="entr" presetSubtype="0" fill="hold" nodeType="withEffect">
                                  <p:stCondLst>
                                    <p:cond delay="0"/>
                                  </p:stCondLst>
                                  <p:childTnLst>
                                    <p:set>
                                      <p:cBhvr>
                                        <p:cTn id="81" dur="1" fill="hold">
                                          <p:stCondLst>
                                            <p:cond delay="0"/>
                                          </p:stCondLst>
                                        </p:cTn>
                                        <p:tgtEl>
                                          <p:spTgt spid="11"/>
                                        </p:tgtEl>
                                        <p:attrNameLst>
                                          <p:attrName>style.visibility</p:attrName>
                                        </p:attrNameLst>
                                      </p:cBhvr>
                                      <p:to>
                                        <p:strVal val="visible"/>
                                      </p:to>
                                    </p:set>
                                    <p:animEffect transition="in" filter="fade">
                                      <p:cBhvr>
                                        <p:cTn id="82" dur="500"/>
                                        <p:tgtEl>
                                          <p:spTgt spid="11"/>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15"/>
                                        </p:tgtEl>
                                        <p:attrNameLst>
                                          <p:attrName>style.visibility</p:attrName>
                                        </p:attrNameLst>
                                      </p:cBhvr>
                                      <p:to>
                                        <p:strVal val="visible"/>
                                      </p:to>
                                    </p:set>
                                    <p:animEffect transition="in" filter="fade">
                                      <p:cBhvr>
                                        <p:cTn id="87" dur="500"/>
                                        <p:tgtEl>
                                          <p:spTgt spid="15"/>
                                        </p:tgtEl>
                                      </p:cBhvr>
                                    </p:animEffect>
                                  </p:childTnLst>
                                </p:cTn>
                              </p:par>
                              <p:par>
                                <p:cTn id="88" presetID="10" presetClass="entr" presetSubtype="0" fill="hold" nodeType="withEffect">
                                  <p:stCondLst>
                                    <p:cond delay="0"/>
                                  </p:stCondLst>
                                  <p:childTnLst>
                                    <p:set>
                                      <p:cBhvr>
                                        <p:cTn id="89" dur="1" fill="hold">
                                          <p:stCondLst>
                                            <p:cond delay="0"/>
                                          </p:stCondLst>
                                        </p:cTn>
                                        <p:tgtEl>
                                          <p:spTgt spid="16"/>
                                        </p:tgtEl>
                                        <p:attrNameLst>
                                          <p:attrName>style.visibility</p:attrName>
                                        </p:attrNameLst>
                                      </p:cBhvr>
                                      <p:to>
                                        <p:strVal val="visible"/>
                                      </p:to>
                                    </p:set>
                                    <p:animEffect transition="in" filter="fade">
                                      <p:cBhvr>
                                        <p:cTn id="90" dur="500"/>
                                        <p:tgtEl>
                                          <p:spTgt spid="16"/>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grpId="0" nodeType="clickEffect">
                                  <p:stCondLst>
                                    <p:cond delay="0"/>
                                  </p:stCondLst>
                                  <p:childTnLst>
                                    <p:set>
                                      <p:cBhvr>
                                        <p:cTn id="94" dur="1" fill="hold">
                                          <p:stCondLst>
                                            <p:cond delay="0"/>
                                          </p:stCondLst>
                                        </p:cTn>
                                        <p:tgtEl>
                                          <p:spTgt spid="18"/>
                                        </p:tgtEl>
                                        <p:attrNameLst>
                                          <p:attrName>style.visibility</p:attrName>
                                        </p:attrNameLst>
                                      </p:cBhvr>
                                      <p:to>
                                        <p:strVal val="visible"/>
                                      </p:to>
                                    </p:set>
                                    <p:animEffect transition="in" filter="wipe(left)">
                                      <p:cBhvr>
                                        <p:cTn id="95" dur="500"/>
                                        <p:tgtEl>
                                          <p:spTgt spid="18"/>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2"/>
                                        </p:tgtEl>
                                        <p:attrNameLst>
                                          <p:attrName>style.visibility</p:attrName>
                                        </p:attrNameLst>
                                      </p:cBhvr>
                                      <p:to>
                                        <p:strVal val="visible"/>
                                      </p:to>
                                    </p:set>
                                    <p:animEffect transition="in" filter="wipe(left)">
                                      <p:cBhvr>
                                        <p:cTn id="98" dur="500"/>
                                        <p:tgtEl>
                                          <p:spTgt spid="12"/>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nodeType="clickEffect">
                                  <p:stCondLst>
                                    <p:cond delay="0"/>
                                  </p:stCondLst>
                                  <p:childTnLst>
                                    <p:set>
                                      <p:cBhvr>
                                        <p:cTn id="102" dur="1" fill="hold">
                                          <p:stCondLst>
                                            <p:cond delay="0"/>
                                          </p:stCondLst>
                                        </p:cTn>
                                        <p:tgtEl>
                                          <p:spTgt spid="17"/>
                                        </p:tgtEl>
                                        <p:attrNameLst>
                                          <p:attrName>style.visibility</p:attrName>
                                        </p:attrNameLst>
                                      </p:cBhvr>
                                      <p:to>
                                        <p:strVal val="visible"/>
                                      </p:to>
                                    </p:set>
                                    <p:animEffect transition="in" filter="fade">
                                      <p:cBhvr>
                                        <p:cTn id="103" dur="500"/>
                                        <p:tgtEl>
                                          <p:spTgt spid="17"/>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8" fill="hold" grpId="0" nodeType="clickEffect">
                                  <p:stCondLst>
                                    <p:cond delay="0"/>
                                  </p:stCondLst>
                                  <p:childTnLst>
                                    <p:set>
                                      <p:cBhvr>
                                        <p:cTn id="107" dur="1" fill="hold">
                                          <p:stCondLst>
                                            <p:cond delay="0"/>
                                          </p:stCondLst>
                                        </p:cTn>
                                        <p:tgtEl>
                                          <p:spTgt spid="20"/>
                                        </p:tgtEl>
                                        <p:attrNameLst>
                                          <p:attrName>style.visibility</p:attrName>
                                        </p:attrNameLst>
                                      </p:cBhvr>
                                      <p:to>
                                        <p:strVal val="visible"/>
                                      </p:to>
                                    </p:set>
                                    <p:animEffect transition="in" filter="wipe(left)">
                                      <p:cBhvr>
                                        <p:cTn id="108" dur="500"/>
                                        <p:tgtEl>
                                          <p:spTgt spid="20"/>
                                        </p:tgtEl>
                                      </p:cBhvr>
                                    </p:animEffect>
                                  </p:childTnLst>
                                </p:cTn>
                              </p:par>
                              <p:par>
                                <p:cTn id="109" presetID="22" presetClass="entr" presetSubtype="8" fill="hold" grpId="0" nodeType="withEffect">
                                  <p:stCondLst>
                                    <p:cond delay="0"/>
                                  </p:stCondLst>
                                  <p:childTnLst>
                                    <p:set>
                                      <p:cBhvr>
                                        <p:cTn id="110" dur="1" fill="hold">
                                          <p:stCondLst>
                                            <p:cond delay="0"/>
                                          </p:stCondLst>
                                        </p:cTn>
                                        <p:tgtEl>
                                          <p:spTgt spid="19"/>
                                        </p:tgtEl>
                                        <p:attrNameLst>
                                          <p:attrName>style.visibility</p:attrName>
                                        </p:attrNameLst>
                                      </p:cBhvr>
                                      <p:to>
                                        <p:strVal val="visible"/>
                                      </p:to>
                                    </p:set>
                                    <p:animEffect transition="in" filter="wipe(left)">
                                      <p:cBhvr>
                                        <p:cTn id="1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6" grpId="2" animBg="1"/>
      <p:bldP spid="12" grpId="0" animBg="1"/>
      <p:bldP spid="18" grpId="0" animBg="1"/>
      <p:bldP spid="19" grpId="0" animBg="1"/>
      <p:bldP spid="2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re 12"/>
          <p:cNvSpPr>
            <a:spLocks noGrp="1"/>
          </p:cNvSpPr>
          <p:nvPr>
            <p:ph type="title"/>
          </p:nvPr>
        </p:nvSpPr>
        <p:spPr/>
        <p:txBody>
          <a:bodyPr>
            <a:normAutofit/>
          </a:bodyPr>
          <a:lstStyle/>
          <a:p>
            <a:r>
              <a:rPr lang="fr-FR" sz="6000" noProof="1" smtClean="0"/>
              <a:t>Le Rorqual bleu</a:t>
            </a:r>
            <a:endParaRPr lang="fr-FR" sz="6000" noProof="1"/>
          </a:p>
        </p:txBody>
      </p:sp>
      <p:sp>
        <p:nvSpPr>
          <p:cNvPr id="14" name="Espace réservé du contenu 13"/>
          <p:cNvSpPr>
            <a:spLocks noGrp="1"/>
          </p:cNvSpPr>
          <p:nvPr>
            <p:ph idx="1"/>
          </p:nvPr>
        </p:nvSpPr>
        <p:spPr/>
        <p:txBody>
          <a:bodyPr>
            <a:normAutofit/>
          </a:bodyPr>
          <a:lstStyle/>
          <a:p>
            <a:pPr marL="0" indent="0">
              <a:buClr>
                <a:srgbClr val="9A5315"/>
              </a:buClr>
              <a:buNone/>
            </a:pPr>
            <a:r>
              <a:rPr lang="fr-FR" noProof="1" smtClean="0">
                <a:solidFill>
                  <a:schemeClr val="tx1">
                    <a:lumMod val="50000"/>
                  </a:schemeClr>
                </a:solidFill>
                <a:latin typeface="Calibri" panose="020F0502020204030204" pitchFamily="34" charset="0"/>
              </a:rPr>
              <a:t>Les impacts des changements climatiques :</a:t>
            </a:r>
            <a:endParaRPr lang="fr-FR" noProof="1">
              <a:solidFill>
                <a:schemeClr val="tx1">
                  <a:lumMod val="50000"/>
                </a:schemeClr>
              </a:solidFill>
              <a:latin typeface="Calibri" panose="020F0502020204030204" pitchFamily="34" charset="0"/>
            </a:endParaRPr>
          </a:p>
        </p:txBody>
      </p:sp>
      <p:pic>
        <p:nvPicPr>
          <p:cNvPr id="2" name="Imag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05395" y="2052658"/>
            <a:ext cx="5132532" cy="3929042"/>
          </a:xfrm>
          <a:prstGeom prst="rect">
            <a:avLst/>
          </a:prstGeom>
        </p:spPr>
      </p:pic>
      <p:pic>
        <p:nvPicPr>
          <p:cNvPr id="5" name="Imag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77867" y="5091443"/>
            <a:ext cx="578942" cy="338709"/>
          </a:xfrm>
          <a:prstGeom prst="rect">
            <a:avLst/>
          </a:prstGeom>
        </p:spPr>
      </p:pic>
      <p:pic>
        <p:nvPicPr>
          <p:cNvPr id="6" name="Imag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52691" y="5139809"/>
            <a:ext cx="578942" cy="338709"/>
          </a:xfrm>
          <a:prstGeom prst="rect">
            <a:avLst/>
          </a:prstGeom>
        </p:spPr>
      </p:pic>
      <p:pic>
        <p:nvPicPr>
          <p:cNvPr id="7" name="Imag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05254" y="5182091"/>
            <a:ext cx="578942" cy="338709"/>
          </a:xfrm>
          <a:prstGeom prst="rect">
            <a:avLst/>
          </a:prstGeom>
        </p:spPr>
      </p:pic>
      <p:pic>
        <p:nvPicPr>
          <p:cNvPr id="8" name="Imag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83571" y="5367216"/>
            <a:ext cx="578942" cy="338709"/>
          </a:xfrm>
          <a:prstGeom prst="rect">
            <a:avLst/>
          </a:prstGeom>
        </p:spPr>
      </p:pic>
      <p:pic>
        <p:nvPicPr>
          <p:cNvPr id="9" name="Imag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26312" y="5351446"/>
            <a:ext cx="578942" cy="338709"/>
          </a:xfrm>
          <a:prstGeom prst="rect">
            <a:avLst/>
          </a:prstGeom>
        </p:spPr>
      </p:pic>
      <p:pic>
        <p:nvPicPr>
          <p:cNvPr id="10" name="Imag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45035" y="4928487"/>
            <a:ext cx="578942" cy="338709"/>
          </a:xfrm>
          <a:prstGeom prst="rect">
            <a:avLst/>
          </a:prstGeom>
        </p:spPr>
      </p:pic>
      <p:pic>
        <p:nvPicPr>
          <p:cNvPr id="11" name="Imag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04966" y="5495796"/>
            <a:ext cx="578942" cy="338709"/>
          </a:xfrm>
          <a:prstGeom prst="rect">
            <a:avLst/>
          </a:prstGeom>
        </p:spPr>
      </p:pic>
      <p:pic>
        <p:nvPicPr>
          <p:cNvPr id="12" name="Imag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73455" y="5478518"/>
            <a:ext cx="578942" cy="338709"/>
          </a:xfrm>
          <a:prstGeom prst="rect">
            <a:avLst/>
          </a:prstGeom>
        </p:spPr>
      </p:pic>
      <p:pic>
        <p:nvPicPr>
          <p:cNvPr id="18" name="Imag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38480" y="4557515"/>
            <a:ext cx="578942" cy="338709"/>
          </a:xfrm>
          <a:prstGeom prst="rect">
            <a:avLst/>
          </a:prstGeom>
        </p:spPr>
      </p:pic>
      <p:pic>
        <p:nvPicPr>
          <p:cNvPr id="19" name="Image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73042" y="4383422"/>
            <a:ext cx="578942" cy="338709"/>
          </a:xfrm>
          <a:prstGeom prst="rect">
            <a:avLst/>
          </a:prstGeom>
        </p:spPr>
      </p:pic>
      <p:pic>
        <p:nvPicPr>
          <p:cNvPr id="20" name="Image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34697" y="4661945"/>
            <a:ext cx="578942" cy="338709"/>
          </a:xfrm>
          <a:prstGeom prst="rect">
            <a:avLst/>
          </a:prstGeom>
        </p:spPr>
      </p:pic>
      <p:pic>
        <p:nvPicPr>
          <p:cNvPr id="21" name="Image 20"/>
          <p:cNvPicPr>
            <a:picLocks noChangeAspect="1"/>
          </p:cNvPicPr>
          <p:nvPr/>
        </p:nvPicPr>
        <p:blipFill rotWithShape="1">
          <a:blip r:embed="rId5">
            <a:extLst>
              <a:ext uri="{28A0092B-C50C-407E-A947-70E740481C1C}">
                <a14:useLocalDpi xmlns:a14="http://schemas.microsoft.com/office/drawing/2010/main" val="0"/>
              </a:ext>
            </a:extLst>
          </a:blip>
          <a:srcRect l="21120" t="8081" r="19560" b="9494"/>
          <a:stretch/>
        </p:blipFill>
        <p:spPr>
          <a:xfrm>
            <a:off x="4075896" y="1347282"/>
            <a:ext cx="5132532" cy="5510718"/>
          </a:xfrm>
          <a:prstGeom prst="rect">
            <a:avLst/>
          </a:prstGeom>
        </p:spPr>
      </p:pic>
      <p:pic>
        <p:nvPicPr>
          <p:cNvPr id="3" name="Imag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85774" y="4703523"/>
            <a:ext cx="565031" cy="782933"/>
          </a:xfrm>
          <a:prstGeom prst="rect">
            <a:avLst/>
          </a:prstGeom>
        </p:spPr>
      </p:pic>
      <p:pic>
        <p:nvPicPr>
          <p:cNvPr id="22" name="Image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85773" y="4715855"/>
            <a:ext cx="565031" cy="782933"/>
          </a:xfrm>
          <a:prstGeom prst="rect">
            <a:avLst/>
          </a:prstGeom>
        </p:spPr>
      </p:pic>
      <p:pic>
        <p:nvPicPr>
          <p:cNvPr id="23" name="Espace réservé du contenu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6483571" y="5942383"/>
            <a:ext cx="963560" cy="443345"/>
          </a:xfrm>
          <a:prstGeom prst="rect">
            <a:avLst/>
          </a:prstGeom>
        </p:spPr>
      </p:pic>
      <p:sp>
        <p:nvSpPr>
          <p:cNvPr id="4" name="Explosion 2 3"/>
          <p:cNvSpPr/>
          <p:nvPr/>
        </p:nvSpPr>
        <p:spPr>
          <a:xfrm>
            <a:off x="7351984" y="3277345"/>
            <a:ext cx="784946" cy="498763"/>
          </a:xfrm>
          <a:prstGeom prst="irregularSeal2">
            <a:avLst/>
          </a:prstGeom>
          <a:solidFill>
            <a:srgbClr val="FFC00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5" name="Image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660416" y="2151324"/>
            <a:ext cx="6867993" cy="4464195"/>
          </a:xfrm>
          <a:prstGeom prst="rect">
            <a:avLst/>
          </a:prstGeom>
        </p:spPr>
      </p:pic>
    </p:spTree>
    <p:extLst>
      <p:ext uri="{BB962C8B-B14F-4D97-AF65-F5344CB8AC3E}">
        <p14:creationId xmlns:p14="http://schemas.microsoft.com/office/powerpoint/2010/main" val="3811065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6" presetClass="emph" presetSubtype="0" fill="hold" nodeType="clickEffect">
                                  <p:stCondLst>
                                    <p:cond delay="0"/>
                                  </p:stCondLst>
                                  <p:childTnLst>
                                    <p:animScale>
                                      <p:cBhvr>
                                        <p:cTn id="53" dur="2000" fill="hold"/>
                                        <p:tgtEl>
                                          <p:spTgt spid="2"/>
                                        </p:tgtEl>
                                      </p:cBhvr>
                                      <p:by x="50000" y="50000"/>
                                    </p:animScale>
                                  </p:childTnLst>
                                </p:cTn>
                              </p:par>
                              <p:par>
                                <p:cTn id="54" presetID="10" presetClass="exit" presetSubtype="0" fill="hold" nodeType="withEffect">
                                  <p:stCondLst>
                                    <p:cond delay="0"/>
                                  </p:stCondLst>
                                  <p:childTnLst>
                                    <p:animEffect transition="out" filter="fade">
                                      <p:cBhvr>
                                        <p:cTn id="55" dur="500"/>
                                        <p:tgtEl>
                                          <p:spTgt spid="5"/>
                                        </p:tgtEl>
                                      </p:cBhvr>
                                    </p:animEffect>
                                    <p:set>
                                      <p:cBhvr>
                                        <p:cTn id="56" dur="1" fill="hold">
                                          <p:stCondLst>
                                            <p:cond delay="499"/>
                                          </p:stCondLst>
                                        </p:cTn>
                                        <p:tgtEl>
                                          <p:spTgt spid="5"/>
                                        </p:tgtEl>
                                        <p:attrNameLst>
                                          <p:attrName>style.visibility</p:attrName>
                                        </p:attrNameLst>
                                      </p:cBhvr>
                                      <p:to>
                                        <p:strVal val="hidden"/>
                                      </p:to>
                                    </p:set>
                                  </p:childTnLst>
                                </p:cTn>
                              </p:par>
                              <p:par>
                                <p:cTn id="57" presetID="10" presetClass="exit" presetSubtype="0" fill="hold" nodeType="withEffect">
                                  <p:stCondLst>
                                    <p:cond delay="0"/>
                                  </p:stCondLst>
                                  <p:childTnLst>
                                    <p:animEffect transition="out" filter="fade">
                                      <p:cBhvr>
                                        <p:cTn id="58" dur="500"/>
                                        <p:tgtEl>
                                          <p:spTgt spid="6"/>
                                        </p:tgtEl>
                                      </p:cBhvr>
                                    </p:animEffect>
                                    <p:set>
                                      <p:cBhvr>
                                        <p:cTn id="59" dur="1" fill="hold">
                                          <p:stCondLst>
                                            <p:cond delay="499"/>
                                          </p:stCondLst>
                                        </p:cTn>
                                        <p:tgtEl>
                                          <p:spTgt spid="6"/>
                                        </p:tgtEl>
                                        <p:attrNameLst>
                                          <p:attrName>style.visibility</p:attrName>
                                        </p:attrNameLst>
                                      </p:cBhvr>
                                      <p:to>
                                        <p:strVal val="hidden"/>
                                      </p:to>
                                    </p:set>
                                  </p:childTnLst>
                                </p:cTn>
                              </p:par>
                              <p:par>
                                <p:cTn id="60" presetID="10" presetClass="exit" presetSubtype="0" fill="hold" nodeType="withEffect">
                                  <p:stCondLst>
                                    <p:cond delay="0"/>
                                  </p:stCondLst>
                                  <p:childTnLst>
                                    <p:animEffect transition="out" filter="fade">
                                      <p:cBhvr>
                                        <p:cTn id="61" dur="500"/>
                                        <p:tgtEl>
                                          <p:spTgt spid="7"/>
                                        </p:tgtEl>
                                      </p:cBhvr>
                                    </p:animEffect>
                                    <p:set>
                                      <p:cBhvr>
                                        <p:cTn id="62" dur="1" fill="hold">
                                          <p:stCondLst>
                                            <p:cond delay="499"/>
                                          </p:stCondLst>
                                        </p:cTn>
                                        <p:tgtEl>
                                          <p:spTgt spid="7"/>
                                        </p:tgtEl>
                                        <p:attrNameLst>
                                          <p:attrName>style.visibility</p:attrName>
                                        </p:attrNameLst>
                                      </p:cBhvr>
                                      <p:to>
                                        <p:strVal val="hidden"/>
                                      </p:to>
                                    </p:set>
                                  </p:childTnLst>
                                </p:cTn>
                              </p:par>
                              <p:par>
                                <p:cTn id="63" presetID="10" presetClass="exit" presetSubtype="0" fill="hold" nodeType="withEffect">
                                  <p:stCondLst>
                                    <p:cond delay="0"/>
                                  </p:stCondLst>
                                  <p:childTnLst>
                                    <p:animEffect transition="out" filter="fade">
                                      <p:cBhvr>
                                        <p:cTn id="64" dur="500"/>
                                        <p:tgtEl>
                                          <p:spTgt spid="8"/>
                                        </p:tgtEl>
                                      </p:cBhvr>
                                    </p:animEffect>
                                    <p:set>
                                      <p:cBhvr>
                                        <p:cTn id="65" dur="1" fill="hold">
                                          <p:stCondLst>
                                            <p:cond delay="499"/>
                                          </p:stCondLst>
                                        </p:cTn>
                                        <p:tgtEl>
                                          <p:spTgt spid="8"/>
                                        </p:tgtEl>
                                        <p:attrNameLst>
                                          <p:attrName>style.visibility</p:attrName>
                                        </p:attrNameLst>
                                      </p:cBhvr>
                                      <p:to>
                                        <p:strVal val="hidden"/>
                                      </p:to>
                                    </p:set>
                                  </p:childTnLst>
                                </p:cTn>
                              </p:par>
                              <p:par>
                                <p:cTn id="66" presetID="10" presetClass="exit" presetSubtype="0" fill="hold" nodeType="withEffect">
                                  <p:stCondLst>
                                    <p:cond delay="0"/>
                                  </p:stCondLst>
                                  <p:childTnLst>
                                    <p:animEffect transition="out" filter="fade">
                                      <p:cBhvr>
                                        <p:cTn id="67" dur="500"/>
                                        <p:tgtEl>
                                          <p:spTgt spid="9"/>
                                        </p:tgtEl>
                                      </p:cBhvr>
                                    </p:animEffect>
                                    <p:set>
                                      <p:cBhvr>
                                        <p:cTn id="68" dur="1" fill="hold">
                                          <p:stCondLst>
                                            <p:cond delay="499"/>
                                          </p:stCondLst>
                                        </p:cTn>
                                        <p:tgtEl>
                                          <p:spTgt spid="9"/>
                                        </p:tgtEl>
                                        <p:attrNameLst>
                                          <p:attrName>style.visibility</p:attrName>
                                        </p:attrNameLst>
                                      </p:cBhvr>
                                      <p:to>
                                        <p:strVal val="hidden"/>
                                      </p:to>
                                    </p:set>
                                  </p:childTnLst>
                                </p:cTn>
                              </p:par>
                              <p:par>
                                <p:cTn id="69" presetID="10" presetClass="exit" presetSubtype="0" fill="hold" nodeType="withEffect">
                                  <p:stCondLst>
                                    <p:cond delay="0"/>
                                  </p:stCondLst>
                                  <p:childTnLst>
                                    <p:animEffect transition="out" filter="fade">
                                      <p:cBhvr>
                                        <p:cTn id="70" dur="500"/>
                                        <p:tgtEl>
                                          <p:spTgt spid="10"/>
                                        </p:tgtEl>
                                      </p:cBhvr>
                                    </p:animEffect>
                                    <p:set>
                                      <p:cBhvr>
                                        <p:cTn id="71" dur="1" fill="hold">
                                          <p:stCondLst>
                                            <p:cond delay="499"/>
                                          </p:stCondLst>
                                        </p:cTn>
                                        <p:tgtEl>
                                          <p:spTgt spid="10"/>
                                        </p:tgtEl>
                                        <p:attrNameLst>
                                          <p:attrName>style.visibility</p:attrName>
                                        </p:attrNameLst>
                                      </p:cBhvr>
                                      <p:to>
                                        <p:strVal val="hidden"/>
                                      </p:to>
                                    </p:set>
                                  </p:childTnLst>
                                </p:cTn>
                              </p:par>
                              <p:par>
                                <p:cTn id="72" presetID="10" presetClass="exit" presetSubtype="0" fill="hold" nodeType="withEffect">
                                  <p:stCondLst>
                                    <p:cond delay="0"/>
                                  </p:stCondLst>
                                  <p:childTnLst>
                                    <p:animEffect transition="out" filter="fade">
                                      <p:cBhvr>
                                        <p:cTn id="73" dur="500"/>
                                        <p:tgtEl>
                                          <p:spTgt spid="11"/>
                                        </p:tgtEl>
                                      </p:cBhvr>
                                    </p:animEffect>
                                    <p:set>
                                      <p:cBhvr>
                                        <p:cTn id="74" dur="1" fill="hold">
                                          <p:stCondLst>
                                            <p:cond delay="499"/>
                                          </p:stCondLst>
                                        </p:cTn>
                                        <p:tgtEl>
                                          <p:spTgt spid="11"/>
                                        </p:tgtEl>
                                        <p:attrNameLst>
                                          <p:attrName>style.visibility</p:attrName>
                                        </p:attrNameLst>
                                      </p:cBhvr>
                                      <p:to>
                                        <p:strVal val="hidden"/>
                                      </p:to>
                                    </p:set>
                                  </p:childTnLst>
                                </p:cTn>
                              </p:par>
                              <p:par>
                                <p:cTn id="75" presetID="10" presetClass="exit" presetSubtype="0" fill="hold" nodeType="withEffect">
                                  <p:stCondLst>
                                    <p:cond delay="0"/>
                                  </p:stCondLst>
                                  <p:childTnLst>
                                    <p:animEffect transition="out" filter="fade">
                                      <p:cBhvr>
                                        <p:cTn id="76" dur="500"/>
                                        <p:tgtEl>
                                          <p:spTgt spid="12"/>
                                        </p:tgtEl>
                                      </p:cBhvr>
                                    </p:animEffect>
                                    <p:set>
                                      <p:cBhvr>
                                        <p:cTn id="77" dur="1" fill="hold">
                                          <p:stCondLst>
                                            <p:cond delay="499"/>
                                          </p:stCondLst>
                                        </p:cTn>
                                        <p:tgtEl>
                                          <p:spTgt spid="12"/>
                                        </p:tgtEl>
                                        <p:attrNameLst>
                                          <p:attrName>style.visibility</p:attrName>
                                        </p:attrNameLst>
                                      </p:cBhvr>
                                      <p:to>
                                        <p:strVal val="hidden"/>
                                      </p:to>
                                    </p:set>
                                  </p:childTnLst>
                                </p:cTn>
                              </p:par>
                              <p:par>
                                <p:cTn id="78" presetID="10" presetClass="entr" presetSubtype="0" fill="hold" nodeType="withEffect">
                                  <p:stCondLst>
                                    <p:cond delay="1750"/>
                                  </p:stCondLst>
                                  <p:childTnLst>
                                    <p:set>
                                      <p:cBhvr>
                                        <p:cTn id="79" dur="1" fill="hold">
                                          <p:stCondLst>
                                            <p:cond delay="0"/>
                                          </p:stCondLst>
                                        </p:cTn>
                                        <p:tgtEl>
                                          <p:spTgt spid="19"/>
                                        </p:tgtEl>
                                        <p:attrNameLst>
                                          <p:attrName>style.visibility</p:attrName>
                                        </p:attrNameLst>
                                      </p:cBhvr>
                                      <p:to>
                                        <p:strVal val="visible"/>
                                      </p:to>
                                    </p:set>
                                    <p:animEffect transition="in" filter="fade">
                                      <p:cBhvr>
                                        <p:cTn id="80" dur="500"/>
                                        <p:tgtEl>
                                          <p:spTgt spid="19"/>
                                        </p:tgtEl>
                                      </p:cBhvr>
                                    </p:animEffect>
                                  </p:childTnLst>
                                </p:cTn>
                              </p:par>
                              <p:par>
                                <p:cTn id="81" presetID="10" presetClass="entr" presetSubtype="0" fill="hold" nodeType="withEffect">
                                  <p:stCondLst>
                                    <p:cond delay="1750"/>
                                  </p:stCondLst>
                                  <p:childTnLst>
                                    <p:set>
                                      <p:cBhvr>
                                        <p:cTn id="82" dur="1" fill="hold">
                                          <p:stCondLst>
                                            <p:cond delay="0"/>
                                          </p:stCondLst>
                                        </p:cTn>
                                        <p:tgtEl>
                                          <p:spTgt spid="18"/>
                                        </p:tgtEl>
                                        <p:attrNameLst>
                                          <p:attrName>style.visibility</p:attrName>
                                        </p:attrNameLst>
                                      </p:cBhvr>
                                      <p:to>
                                        <p:strVal val="visible"/>
                                      </p:to>
                                    </p:set>
                                    <p:animEffect transition="in" filter="fade">
                                      <p:cBhvr>
                                        <p:cTn id="83" dur="500"/>
                                        <p:tgtEl>
                                          <p:spTgt spid="18"/>
                                        </p:tgtEl>
                                      </p:cBhvr>
                                    </p:animEffect>
                                  </p:childTnLst>
                                </p:cTn>
                              </p:par>
                              <p:par>
                                <p:cTn id="84" presetID="10" presetClass="entr" presetSubtype="0" fill="hold" nodeType="withEffect">
                                  <p:stCondLst>
                                    <p:cond delay="1750"/>
                                  </p:stCondLst>
                                  <p:childTnLst>
                                    <p:set>
                                      <p:cBhvr>
                                        <p:cTn id="85" dur="1" fill="hold">
                                          <p:stCondLst>
                                            <p:cond delay="0"/>
                                          </p:stCondLst>
                                        </p:cTn>
                                        <p:tgtEl>
                                          <p:spTgt spid="20"/>
                                        </p:tgtEl>
                                        <p:attrNameLst>
                                          <p:attrName>style.visibility</p:attrName>
                                        </p:attrNameLst>
                                      </p:cBhvr>
                                      <p:to>
                                        <p:strVal val="visible"/>
                                      </p:to>
                                    </p:set>
                                    <p:animEffect transition="in" filter="fade">
                                      <p:cBhvr>
                                        <p:cTn id="86" dur="500"/>
                                        <p:tgtEl>
                                          <p:spTgt spid="20"/>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xit" presetSubtype="0" fill="hold" nodeType="clickEffect">
                                  <p:stCondLst>
                                    <p:cond delay="0"/>
                                  </p:stCondLst>
                                  <p:childTnLst>
                                    <p:animEffect transition="out" filter="fade">
                                      <p:cBhvr>
                                        <p:cTn id="90" dur="500"/>
                                        <p:tgtEl>
                                          <p:spTgt spid="19"/>
                                        </p:tgtEl>
                                      </p:cBhvr>
                                    </p:animEffect>
                                    <p:set>
                                      <p:cBhvr>
                                        <p:cTn id="91" dur="1" fill="hold">
                                          <p:stCondLst>
                                            <p:cond delay="499"/>
                                          </p:stCondLst>
                                        </p:cTn>
                                        <p:tgtEl>
                                          <p:spTgt spid="19"/>
                                        </p:tgtEl>
                                        <p:attrNameLst>
                                          <p:attrName>style.visibility</p:attrName>
                                        </p:attrNameLst>
                                      </p:cBhvr>
                                      <p:to>
                                        <p:strVal val="hidden"/>
                                      </p:to>
                                    </p:set>
                                  </p:childTnLst>
                                </p:cTn>
                              </p:par>
                              <p:par>
                                <p:cTn id="92" presetID="10" presetClass="exit" presetSubtype="0" fill="hold" nodeType="withEffect">
                                  <p:stCondLst>
                                    <p:cond delay="0"/>
                                  </p:stCondLst>
                                  <p:childTnLst>
                                    <p:animEffect transition="out" filter="fade">
                                      <p:cBhvr>
                                        <p:cTn id="93" dur="500"/>
                                        <p:tgtEl>
                                          <p:spTgt spid="18"/>
                                        </p:tgtEl>
                                      </p:cBhvr>
                                    </p:animEffect>
                                    <p:set>
                                      <p:cBhvr>
                                        <p:cTn id="94" dur="1" fill="hold">
                                          <p:stCondLst>
                                            <p:cond delay="499"/>
                                          </p:stCondLst>
                                        </p:cTn>
                                        <p:tgtEl>
                                          <p:spTgt spid="18"/>
                                        </p:tgtEl>
                                        <p:attrNameLst>
                                          <p:attrName>style.visibility</p:attrName>
                                        </p:attrNameLst>
                                      </p:cBhvr>
                                      <p:to>
                                        <p:strVal val="hidden"/>
                                      </p:to>
                                    </p:set>
                                  </p:childTnLst>
                                </p:cTn>
                              </p:par>
                              <p:par>
                                <p:cTn id="95" presetID="10" presetClass="exit" presetSubtype="0" fill="hold" nodeType="withEffect">
                                  <p:stCondLst>
                                    <p:cond delay="0"/>
                                  </p:stCondLst>
                                  <p:childTnLst>
                                    <p:animEffect transition="out" filter="fade">
                                      <p:cBhvr>
                                        <p:cTn id="96" dur="500"/>
                                        <p:tgtEl>
                                          <p:spTgt spid="20"/>
                                        </p:tgtEl>
                                      </p:cBhvr>
                                    </p:animEffect>
                                    <p:set>
                                      <p:cBhvr>
                                        <p:cTn id="97" dur="1" fill="hold">
                                          <p:stCondLst>
                                            <p:cond delay="499"/>
                                          </p:stCondLst>
                                        </p:cTn>
                                        <p:tgtEl>
                                          <p:spTgt spid="20"/>
                                        </p:tgtEl>
                                        <p:attrNameLst>
                                          <p:attrName>style.visibility</p:attrName>
                                        </p:attrNameLst>
                                      </p:cBhvr>
                                      <p:to>
                                        <p:strVal val="hidden"/>
                                      </p:to>
                                    </p:set>
                                  </p:childTnLst>
                                </p:cTn>
                              </p:par>
                              <p:par>
                                <p:cTn id="98" presetID="10" presetClass="exit" presetSubtype="0" fill="hold" nodeType="withEffect">
                                  <p:stCondLst>
                                    <p:cond delay="0"/>
                                  </p:stCondLst>
                                  <p:childTnLst>
                                    <p:animEffect transition="out" filter="fade">
                                      <p:cBhvr>
                                        <p:cTn id="99" dur="500"/>
                                        <p:tgtEl>
                                          <p:spTgt spid="2"/>
                                        </p:tgtEl>
                                      </p:cBhvr>
                                    </p:animEffect>
                                    <p:set>
                                      <p:cBhvr>
                                        <p:cTn id="100" dur="1" fill="hold">
                                          <p:stCondLst>
                                            <p:cond delay="499"/>
                                          </p:stCondLst>
                                        </p:cTn>
                                        <p:tgtEl>
                                          <p:spTgt spid="2"/>
                                        </p:tgtEl>
                                        <p:attrNameLst>
                                          <p:attrName>style.visibility</p:attrName>
                                        </p:attrNameLst>
                                      </p:cBhvr>
                                      <p:to>
                                        <p:strVal val="hidden"/>
                                      </p:to>
                                    </p:set>
                                  </p:childTnLst>
                                </p:cTn>
                              </p:par>
                              <p:par>
                                <p:cTn id="101" presetID="10" presetClass="exit" presetSubtype="0" fill="hold" grpId="0" nodeType="withEffect">
                                  <p:stCondLst>
                                    <p:cond delay="0"/>
                                  </p:stCondLst>
                                  <p:childTnLst>
                                    <p:animEffect transition="out" filter="fade">
                                      <p:cBhvr>
                                        <p:cTn id="102" dur="500"/>
                                        <p:tgtEl>
                                          <p:spTgt spid="14">
                                            <p:txEl>
                                              <p:pRg st="0" end="0"/>
                                            </p:txEl>
                                          </p:spTgt>
                                        </p:tgtEl>
                                      </p:cBhvr>
                                    </p:animEffect>
                                    <p:set>
                                      <p:cBhvr>
                                        <p:cTn id="103" dur="1" fill="hold">
                                          <p:stCondLst>
                                            <p:cond delay="499"/>
                                          </p:stCondLst>
                                        </p:cTn>
                                        <p:tgtEl>
                                          <p:spTgt spid="14">
                                            <p:txEl>
                                              <p:pRg st="0" end="0"/>
                                            </p:txEl>
                                          </p:spTgt>
                                        </p:tgtEl>
                                        <p:attrNameLst>
                                          <p:attrName>style.visibility</p:attrName>
                                        </p:attrNameLst>
                                      </p:cBhvr>
                                      <p:to>
                                        <p:strVal val="hidden"/>
                                      </p:to>
                                    </p:set>
                                  </p:childTnLst>
                                </p:cTn>
                              </p:par>
                              <p:par>
                                <p:cTn id="104" presetID="10" presetClass="entr" presetSubtype="0" fill="hold" nodeType="withEffect">
                                  <p:stCondLst>
                                    <p:cond delay="0"/>
                                  </p:stCondLst>
                                  <p:childTnLst>
                                    <p:set>
                                      <p:cBhvr>
                                        <p:cTn id="105" dur="1" fill="hold">
                                          <p:stCondLst>
                                            <p:cond delay="0"/>
                                          </p:stCondLst>
                                        </p:cTn>
                                        <p:tgtEl>
                                          <p:spTgt spid="21"/>
                                        </p:tgtEl>
                                        <p:attrNameLst>
                                          <p:attrName>style.visibility</p:attrName>
                                        </p:attrNameLst>
                                      </p:cBhvr>
                                      <p:to>
                                        <p:strVal val="visible"/>
                                      </p:to>
                                    </p:set>
                                    <p:animEffect transition="in" filter="fade">
                                      <p:cBhvr>
                                        <p:cTn id="106" dur="500"/>
                                        <p:tgtEl>
                                          <p:spTgt spid="21"/>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ntr" presetSubtype="0" fill="hold" nodeType="clickEffect">
                                  <p:stCondLst>
                                    <p:cond delay="0"/>
                                  </p:stCondLst>
                                  <p:childTnLst>
                                    <p:set>
                                      <p:cBhvr>
                                        <p:cTn id="110" dur="1" fill="hold">
                                          <p:stCondLst>
                                            <p:cond delay="0"/>
                                          </p:stCondLst>
                                        </p:cTn>
                                        <p:tgtEl>
                                          <p:spTgt spid="3"/>
                                        </p:tgtEl>
                                        <p:attrNameLst>
                                          <p:attrName>style.visibility</p:attrName>
                                        </p:attrNameLst>
                                      </p:cBhvr>
                                      <p:to>
                                        <p:strVal val="visible"/>
                                      </p:to>
                                    </p:set>
                                    <p:animEffect transition="in" filter="fade">
                                      <p:cBhvr>
                                        <p:cTn id="111" dur="500"/>
                                        <p:tgtEl>
                                          <p:spTgt spid="3"/>
                                        </p:tgtEl>
                                      </p:cBhvr>
                                    </p:animEffect>
                                  </p:childTnLst>
                                </p:cTn>
                              </p:par>
                              <p:par>
                                <p:cTn id="112" presetID="10" presetClass="entr" presetSubtype="0" fill="hold" nodeType="withEffect">
                                  <p:stCondLst>
                                    <p:cond delay="0"/>
                                  </p:stCondLst>
                                  <p:childTnLst>
                                    <p:set>
                                      <p:cBhvr>
                                        <p:cTn id="113" dur="1" fill="hold">
                                          <p:stCondLst>
                                            <p:cond delay="0"/>
                                          </p:stCondLst>
                                        </p:cTn>
                                        <p:tgtEl>
                                          <p:spTgt spid="23"/>
                                        </p:tgtEl>
                                        <p:attrNameLst>
                                          <p:attrName>style.visibility</p:attrName>
                                        </p:attrNameLst>
                                      </p:cBhvr>
                                      <p:to>
                                        <p:strVal val="visible"/>
                                      </p:to>
                                    </p:set>
                                    <p:animEffect transition="in" filter="fade">
                                      <p:cBhvr>
                                        <p:cTn id="114" dur="500"/>
                                        <p:tgtEl>
                                          <p:spTgt spid="23"/>
                                        </p:tgtEl>
                                      </p:cBhvr>
                                    </p:animEffect>
                                  </p:childTnLst>
                                </p:cTn>
                              </p:par>
                              <p:par>
                                <p:cTn id="115" presetID="10" presetClass="entr" presetSubtype="0" fill="hold" nodeType="withEffect">
                                  <p:stCondLst>
                                    <p:cond delay="0"/>
                                  </p:stCondLst>
                                  <p:childTnLst>
                                    <p:set>
                                      <p:cBhvr>
                                        <p:cTn id="116" dur="1" fill="hold">
                                          <p:stCondLst>
                                            <p:cond delay="0"/>
                                          </p:stCondLst>
                                        </p:cTn>
                                        <p:tgtEl>
                                          <p:spTgt spid="22"/>
                                        </p:tgtEl>
                                        <p:attrNameLst>
                                          <p:attrName>style.visibility</p:attrName>
                                        </p:attrNameLst>
                                      </p:cBhvr>
                                      <p:to>
                                        <p:strVal val="visible"/>
                                      </p:to>
                                    </p:set>
                                    <p:animEffect transition="in" filter="fade">
                                      <p:cBhvr>
                                        <p:cTn id="117" dur="500"/>
                                        <p:tgtEl>
                                          <p:spTgt spid="22"/>
                                        </p:tgtEl>
                                      </p:cBhvr>
                                    </p:animEffect>
                                  </p:childTnLst>
                                </p:cTn>
                              </p:par>
                            </p:childTnLst>
                          </p:cTn>
                        </p:par>
                      </p:childTnLst>
                    </p:cTn>
                  </p:par>
                  <p:par>
                    <p:cTn id="118" fill="hold">
                      <p:stCondLst>
                        <p:cond delay="indefinite"/>
                      </p:stCondLst>
                      <p:childTnLst>
                        <p:par>
                          <p:cTn id="119" fill="hold">
                            <p:stCondLst>
                              <p:cond delay="0"/>
                            </p:stCondLst>
                            <p:childTnLst>
                              <p:par>
                                <p:cTn id="120" presetID="0" presetClass="path" presetSubtype="0" accel="50000" decel="50000" fill="hold" nodeType="clickEffect">
                                  <p:stCondLst>
                                    <p:cond delay="0"/>
                                  </p:stCondLst>
                                  <p:childTnLst>
                                    <p:animMotion origin="layout" path="M 5E-6 0.00301 L 5E-6 0.00324 C 0.00157 0.0088 0.00313 0.01459 0.00455 0.02061 C 0.0056 0.025 0.0056 0.02917 0.00795 0.03218 C 0.00886 0.03357 0.01029 0.03357 0.01133 0.03426 C 0.01355 0.04561 0.01081 0.03519 0.01589 0.04399 C 0.0211 0.05278 0.01498 0.04792 0.02162 0.05162 C 0.02201 0.05371 0.02201 0.05602 0.02279 0.05764 C 0.02435 0.06112 0.02735 0.06227 0.02956 0.06343 C 0.03034 0.06551 0.03086 0.06783 0.03191 0.06922 C 0.03451 0.07408 0.03542 0.07269 0.03868 0.075 C 0.04024 0.07616 0.04167 0.07801 0.04323 0.07917 C 0.05274 0.08542 0.0517 0.08449 0.06029 0.08704 C 0.06198 0.08681 0.08581 0.08473 0.09089 0.08287 C 0.09297 0.08218 0.09467 0.08033 0.09662 0.07917 C 0.09805 0.07824 0.09961 0.07778 0.10118 0.07709 C 0.11094 0.06598 0.09857 0.0794 0.10795 0.0713 C 0.10925 0.07014 0.11029 0.06852 0.11133 0.06737 C 0.11211 0.06551 0.11303 0.06343 0.11368 0.06158 C 0.1142 0.05973 0.11433 0.05741 0.11485 0.05579 C 0.1155 0.05301 0.11628 0.05047 0.11706 0.04792 C 0.12097 0.01412 0.11472 0.06598 0.12045 0.02639 C 0.1211 0.02269 0.1211 0.01875 0.12162 0.01482 C 0.12227 0.01019 0.12318 0.00579 0.12383 0.00116 C 0.12566 -0.02662 0.12553 -0.01643 0.12383 -0.05532 C 0.12357 -0.06365 0.12188 -0.07986 0.11941 -0.08634 C 0.11862 -0.08842 0.11771 -0.09027 0.11706 -0.09213 C 0.11654 -0.09421 0.11641 -0.09629 0.11589 -0.09814 C 0.11537 -0.10023 0.11433 -0.10185 0.11368 -0.10393 C 0.11316 -0.10578 0.11329 -0.10833 0.11251 -0.10995 C 0.11172 -0.11157 0.11029 -0.1125 0.10912 -0.11365 C 0.10834 -0.11574 0.10743 -0.11736 0.10691 -0.11967 C 0.10547 -0.1243 0.10612 -0.12754 0.10339 -0.13125 C 0.10248 -0.13263 0.10118 -0.13263 0.10001 -0.13333 C 0.09714 -0.14768 0.10105 -0.12963 0.09662 -0.1449 C 0.0961 -0.14676 0.09623 -0.14907 0.09545 -0.15069 C 0.09389 -0.15439 0.08985 -0.16041 0.08985 -0.16018 C 0.08907 -0.16435 0.08842 -0.16944 0.08633 -0.17199 C 0.08542 -0.17338 0.08412 -0.17338 0.08295 -0.17407 C 0.08204 -0.1787 0.08178 -0.18194 0.07956 -0.18564 C 0.07865 -0.1875 0.07735 -0.18842 0.07618 -0.18981 C 0.0754 -0.19351 0.07474 -0.19861 0.07279 -0.20138 C 0.07188 -0.20254 0.07045 -0.20254 0.06941 -0.20324 C 0.06836 -0.2081 0.0681 -0.21111 0.06589 -0.21481 C 0.06498 -0.21666 0.06368 -0.21759 0.06251 -0.21898 C 0.06172 -0.22268 0.06107 -0.22777 0.05912 -0.23055 C 0.05821 -0.23194 0.05691 -0.23194 0.05573 -0.23263 C 0.05534 -0.23426 0.05521 -0.23657 0.05456 -0.23842 C 0.053 -0.24282 0.05157 -0.24259 0.04883 -0.24421 C 0.04857 -0.24606 0.04844 -0.24838 0.04779 -0.25 C 0.0461 -0.25347 0.04323 -0.25463 0.04089 -0.25578 C 0.04024 -0.25787 0.03959 -0.25995 0.03868 -0.2618 C 0.03764 -0.26342 0.03607 -0.26388 0.03529 -0.26551 C 0.03086 -0.275 0.03816 -0.26921 0.03073 -0.27338 C 0.02995 -0.27546 0.02943 -0.27754 0.02839 -0.27916 C 0.02618 -0.28287 0.02435 -0.28333 0.02162 -0.28495 C 0.02123 -0.28703 0.02123 -0.28912 0.02045 -0.29097 C 0.01889 -0.29444 0.01589 -0.29537 0.01368 -0.29676 C 0.01251 -0.29814 0.0112 -0.29907 0.01029 -0.30069 C 0.00925 -0.30231 0.00899 -0.30509 0.00795 -0.30648 C 0.00704 -0.30763 0.0056 -0.3074 0.00455 -0.30833 C -0.0043 -0.31597 0.00626 -0.30926 -0.00221 -0.31412 C -0.01198 -0.32546 0.0004 -0.31203 -0.00911 -0.3199 C -0.01783 -0.32754 -0.0073 -0.32106 -0.01588 -0.32592 C -0.01941 -0.33009 -0.01927 -0.33078 -0.02383 -0.33171 C -0.03412 -0.33402 -0.05455 -0.33773 -0.05455 -0.3375 C -0.07279 -0.35023 -0.04649 -0.33287 -0.06705 -0.34351 C -0.06862 -0.34421 -0.07005 -0.34629 -0.07162 -0.34745 C -0.07266 -0.34814 -0.07395 -0.34838 -0.07499 -0.3493 C -0.07618 -0.35023 -0.07722 -0.35208 -0.07839 -0.35324 C -0.07943 -0.35416 -0.08073 -0.35416 -0.08178 -0.35532 C -0.08438 -0.35717 -0.08685 -0.36134 -0.08868 -0.36481 C -0.08945 -0.36666 -0.08985 -0.36921 -0.09089 -0.3706 C -0.09179 -0.37199 -0.09323 -0.37176 -0.09428 -0.37268 C -0.09557 -0.37384 -0.09662 -0.37523 -0.09765 -0.37662 C -0.09804 -0.37847 -0.09804 -0.38101 -0.09882 -0.3824 C -0.09973 -0.38379 -0.10118 -0.38333 -0.10222 -0.38426 C -0.11107 -0.39189 -0.10053 -0.38541 -0.10912 -0.39027 C -0.11355 -0.39791 -0.10886 -0.39097 -0.11472 -0.39606 C -0.11602 -0.39722 -0.11693 -0.39907 -0.11823 -0.39976 C -0.11928 -0.40069 -0.12045 -0.40138 -0.12162 -0.40185 C -0.1254 -0.40347 -0.12917 -0.40463 -0.13295 -0.40555 C -0.15756 -0.40301 -0.14428 -0.40393 -0.17266 -0.40393 " pathEditMode="relative" rAng="0" ptsTypes="AAAAAAAAAAAAAAAAAAAAAAAAAAAAAAAAAAAAAAAAAAAAAAAAAAAAAAAAAAAAAAAAAAAAAAAAAAAAAAAAAAA">
                                      <p:cBhvr>
                                        <p:cTn id="121" dur="6000" fill="hold"/>
                                        <p:tgtEl>
                                          <p:spTgt spid="3"/>
                                        </p:tgtEl>
                                        <p:attrNameLst>
                                          <p:attrName>ppt_x</p:attrName>
                                          <p:attrName>ppt_y</p:attrName>
                                        </p:attrNameLst>
                                      </p:cBhvr>
                                      <p:rCtr x="-2383" y="-16227"/>
                                    </p:animMotion>
                                  </p:childTnLst>
                                </p:cTn>
                              </p:par>
                              <p:par>
                                <p:cTn id="122" presetID="0" presetClass="path" presetSubtype="0" accel="50000" decel="50000" fill="hold" nodeType="withEffect">
                                  <p:stCondLst>
                                    <p:cond delay="500"/>
                                  </p:stCondLst>
                                  <p:childTnLst>
                                    <p:animMotion origin="layout" path="M 6.66667E-6 -1.48148E-6 L 6.66667E-6 -1.48148E-6 C 0.00443 -0.00277 0.00964 -0.00347 0.01355 -0.0081 C 0.01472 -0.00949 0.01563 -0.01157 0.01693 -0.01226 C 0.01915 -0.01365 0.02149 -0.01365 0.02384 -0.01435 C 0.02605 -0.01551 0.02826 -0.01713 0.03061 -0.01828 C 0.03204 -0.01921 0.03373 -0.01921 0.03516 -0.02037 C 0.03634 -0.02129 0.03738 -0.02338 0.03855 -0.0243 C 0.03959 -0.02523 0.04076 -0.02569 0.04193 -0.02638 C 0.0517 -0.03796 0.03933 -0.02407 0.04884 -0.0324 C 0.05001 -0.03356 0.05092 -0.03541 0.05222 -0.03657 C 0.0616 -0.0449 0.04923 -0.03101 0.05899 -0.04259 C 0.05977 -0.04467 0.06016 -0.04722 0.06121 -0.04861 C 0.06225 -0.05 0.06381 -0.04907 0.06472 -0.05069 C 0.0655 -0.05208 0.06524 -0.05486 0.06576 -0.05671 C 0.06641 -0.05902 0.06733 -0.06088 0.06811 -0.06273 C 0.0685 -0.06481 0.06928 -0.06666 0.06928 -0.06898 C 0.06928 -0.09722 0.06811 -0.1537 0.06811 -0.1537 " pathEditMode="relative" ptsTypes="AAAAAAAAAAAAAAAAAA">
                                      <p:cBhvr>
                                        <p:cTn id="123" dur="2000" fill="hold"/>
                                        <p:tgtEl>
                                          <p:spTgt spid="23"/>
                                        </p:tgtEl>
                                        <p:attrNameLst>
                                          <p:attrName>ppt_x</p:attrName>
                                          <p:attrName>ppt_y</p:attrName>
                                        </p:attrNameLst>
                                      </p:cBhvr>
                                    </p:animMotion>
                                  </p:childTnLst>
                                </p:cTn>
                              </p:par>
                              <p:par>
                                <p:cTn id="124" presetID="10" presetClass="exit" presetSubtype="0" fill="hold" nodeType="withEffect">
                                  <p:stCondLst>
                                    <p:cond delay="5500"/>
                                  </p:stCondLst>
                                  <p:childTnLst>
                                    <p:animEffect transition="out" filter="fade">
                                      <p:cBhvr>
                                        <p:cTn id="125" dur="500"/>
                                        <p:tgtEl>
                                          <p:spTgt spid="3"/>
                                        </p:tgtEl>
                                      </p:cBhvr>
                                    </p:animEffect>
                                    <p:set>
                                      <p:cBhvr>
                                        <p:cTn id="126" dur="1" fill="hold">
                                          <p:stCondLst>
                                            <p:cond delay="499"/>
                                          </p:stCondLst>
                                        </p:cTn>
                                        <p:tgtEl>
                                          <p:spTgt spid="3"/>
                                        </p:tgtEl>
                                        <p:attrNameLst>
                                          <p:attrName>style.visibility</p:attrName>
                                        </p:attrNameLst>
                                      </p:cBhvr>
                                      <p:to>
                                        <p:strVal val="hidden"/>
                                      </p:to>
                                    </p:set>
                                  </p:childTnLst>
                                </p:cTn>
                              </p:par>
                              <p:par>
                                <p:cTn id="127" presetID="0" presetClass="path" presetSubtype="0" accel="50000" decel="50000" fill="hold" nodeType="withEffect">
                                  <p:stCondLst>
                                    <p:cond delay="2500"/>
                                  </p:stCondLst>
                                  <p:childTnLst>
                                    <p:animMotion origin="layout" path="M 4.16667E-7 -7.77778E-6 L 4.16667E-7 -7.77778E-6 C 0.00183 0.00671 0.00352 0.01365 0.00559 0.02013 C 0.0073 0.02569 0.01133 0.03634 0.01133 0.03634 C 0.01172 0.03842 0.01185 0.0405 0.01237 0.04235 C 0.01394 0.04768 0.01967 0.05948 0.02149 0.06064 L 0.02487 0.06249 C 0.02683 0.07291 0.02487 0.06643 0.03178 0.07476 C 0.03334 0.07661 0.03763 0.0831 0.03972 0.08472 C 0.04076 0.08564 0.04193 0.0861 0.0431 0.0868 C 0.04506 0.08819 0.04688 0.08958 0.04883 0.09097 C 0.05821 0.09027 0.06771 0.09027 0.07722 0.08888 C 0.08073 0.08819 0.08399 0.08587 0.08737 0.08472 C 0.09037 0.08379 0.09349 0.08356 0.09649 0.08286 C 0.09766 0.08148 0.09857 0.07939 0.09987 0.0787 C 0.10443 0.07615 0.10912 0.07523 0.11355 0.07268 L 0.11693 0.0706 C 0.11928 0.06666 0.12279 0.06388 0.12383 0.05856 C 0.12422 0.05648 0.12422 0.05416 0.12487 0.05254 C 0.12579 0.04999 0.12735 0.0486 0.12839 0.04652 C 0.12917 0.04444 0.12969 0.04212 0.1306 0.04027 C 0.13165 0.03819 0.13308 0.03657 0.13399 0.03425 C 0.14115 0.01759 0.13503 0.03055 0.13855 0.01805 C 0.1392 0.01597 0.14011 0.01411 0.14089 0.01203 C 0.13829 -0.04098 0.14154 0.01319 0.13737 -0.03033 C 0.13516 -0.0551 0.13829 -0.04144 0.13399 -0.05672 C 0.13138 -0.09445 0.1349 -0.05765 0.1306 -0.08079 C 0.12774 -0.0963 0.13204 -0.08635 0.12605 -0.097 C 0.12383 -0.10464 0.12318 -0.10765 0.12032 -0.11528 C 0.11928 -0.11806 0.1181 -0.12061 0.11693 -0.12339 C 0.11654 -0.12663 0.11667 -0.13033 0.11589 -0.13334 C 0.11511 -0.13589 0.11342 -0.13727 0.11237 -0.13936 C 0.11159 -0.14121 0.11094 -0.14352 0.11016 -0.14561 C 0.10899 -0.14815 0.10795 -0.15093 0.10678 -0.15348 C 0.10573 -0.15579 0.10443 -0.15741 0.10339 -0.15973 C 0.10196 -0.16251 0.09779 -0.17292 0.09532 -0.1757 C 0.09441 -0.17709 0.0931 -0.17709 0.09193 -0.17778 C 0.08204 -0.19561 0.09415 -0.17315 0.08633 -0.19005 C 0.08529 -0.19214 0.08399 -0.19399 0.08282 -0.19607 C 0.08256 -0.19792 0.0823 -0.20024 0.08178 -0.20209 C 0.08112 -0.20417 0.07982 -0.20579 0.07943 -0.20811 C 0.07865 -0.21343 0.07917 -0.21899 0.07839 -0.22431 C 0.078 -0.22663 0.0767 -0.22825 0.07605 -0.23033 C 0.07553 -0.23218 0.07553 -0.2345 0.07487 -0.23635 C 0.07435 -0.23866 0.07266 -0.24237 0.07266 -0.24237 " pathEditMode="relative" ptsTypes="AAAAAAAAAAAAAAAAAAAAAAAAAAAAAAAAAAAAAAAAAAAAA">
                                      <p:cBhvr>
                                        <p:cTn id="128" dur="2000" fill="hold"/>
                                        <p:tgtEl>
                                          <p:spTgt spid="22"/>
                                        </p:tgtEl>
                                        <p:attrNameLst>
                                          <p:attrName>ppt_x</p:attrName>
                                          <p:attrName>ppt_y</p:attrName>
                                        </p:attrNameLst>
                                      </p:cBhvr>
                                    </p:animMotion>
                                  </p:childTnLst>
                                </p:cTn>
                              </p:par>
                              <p:par>
                                <p:cTn id="129" presetID="0" presetClass="path" presetSubtype="0" accel="50000" decel="50000" fill="hold" nodeType="withEffect">
                                  <p:stCondLst>
                                    <p:cond delay="2500"/>
                                  </p:stCondLst>
                                  <p:childTnLst>
                                    <p:animMotion origin="layout" path="M 0.0681 -0.15347 L 0.0681 -0.15347 C 0.06914 -0.15903 0.07032 -0.16435 0.07149 -0.16968 C 0.07188 -0.17176 0.07214 -0.17384 0.07253 -0.17569 C 0.07331 -0.17917 0.07422 -0.18241 0.07487 -0.18588 C 0.07956 -0.21111 0.07227 -0.1787 0.07826 -0.2 C 0.07878 -0.20185 0.07865 -0.2044 0.07943 -0.20602 C 0.08021 -0.20787 0.08164 -0.2088 0.08282 -0.21018 C 0.0836 -0.21204 0.08399 -0.21458 0.08503 -0.2162 C 0.08594 -0.21759 0.08737 -0.21713 0.08841 -0.21829 C 0.08972 -0.21921 0.09063 -0.22106 0.09193 -0.22222 C 0.09297 -0.22315 0.09427 -0.22338 0.09532 -0.2243 C 0.09649 -0.22523 0.09753 -0.22708 0.0987 -0.22824 C 0.09974 -0.22917 0.10104 -0.2294 0.10209 -0.23032 C 0.11094 -0.23819 0.10039 -0.23125 0.10886 -0.23634 C 0.11862 -0.24792 0.10625 -0.23403 0.11576 -0.24236 C 0.11693 -0.24352 0.11784 -0.24537 0.11914 -0.24653 C 0.12019 -0.24745 0.12149 -0.24745 0.12253 -0.24838 C 0.13138 -0.25625 0.12084 -0.24954 0.1293 -0.2544 C 0.13151 -0.2662 0.12878 -0.25555 0.13386 -0.26458 C 0.1349 -0.26643 0.13555 -0.26852 0.1362 -0.2706 C 0.13672 -0.27245 0.13646 -0.27523 0.13724 -0.27662 C 0.13815 -0.27824 0.13959 -0.27801 0.14076 -0.2787 C 0.14714 -0.29606 0.13946 -0.27407 0.14414 -0.29074 C 0.14466 -0.29305 0.14571 -0.29468 0.14636 -0.29699 C 0.14688 -0.29884 0.14714 -0.30093 0.14753 -0.30301 C 0.14818 -0.30625 0.14909 -0.30972 0.14974 -0.31296 C 0.15013 -0.31505 0.15039 -0.31713 0.15091 -0.31921 C 0.15157 -0.3213 0.15248 -0.32315 0.15313 -0.32523 C 0.15352 -0.32778 0.15378 -0.33055 0.1543 -0.33333 C 0.15495 -0.33657 0.15599 -0.33981 0.15664 -0.34329 C 0.15716 -0.34722 0.15716 -0.35139 0.15769 -0.35532 C 0.15834 -0.36018 0.15925 -0.36481 0.16003 -0.36968 C 0.15977 -0.37685 0.16276 -0.39745 0.15664 -0.40393 C 0.1556 -0.40509 0.1543 -0.40532 0.15313 -0.40579 L 0.10443 -0.40393 C 0.09453 -0.40324 0.10065 -0.40162 0.09193 -0.39792 C 0.09076 -0.39745 0.08959 -0.39792 0.08841 -0.39792 " pathEditMode="relative" ptsTypes="AAAAAAAAAAAAAAAAAAAAAAAAAAAAAAAAAAAAAA">
                                      <p:cBhvr>
                                        <p:cTn id="130" dur="2000" fill="hold"/>
                                        <p:tgtEl>
                                          <p:spTgt spid="23"/>
                                        </p:tgtEl>
                                        <p:attrNameLst>
                                          <p:attrName>ppt_x</p:attrName>
                                          <p:attrName>ppt_y</p:attrName>
                                        </p:attrNameLst>
                                      </p:cBhvr>
                                    </p:animMotion>
                                  </p:childTnLst>
                                </p:cTn>
                              </p:par>
                              <p:par>
                                <p:cTn id="131" presetID="53" presetClass="entr" presetSubtype="16" fill="hold" grpId="0" nodeType="withEffect">
                                  <p:stCondLst>
                                    <p:cond delay="4000"/>
                                  </p:stCondLst>
                                  <p:childTnLst>
                                    <p:set>
                                      <p:cBhvr>
                                        <p:cTn id="132" dur="1" fill="hold">
                                          <p:stCondLst>
                                            <p:cond delay="0"/>
                                          </p:stCondLst>
                                        </p:cTn>
                                        <p:tgtEl>
                                          <p:spTgt spid="4"/>
                                        </p:tgtEl>
                                        <p:attrNameLst>
                                          <p:attrName>style.visibility</p:attrName>
                                        </p:attrNameLst>
                                      </p:cBhvr>
                                      <p:to>
                                        <p:strVal val="visible"/>
                                      </p:to>
                                    </p:set>
                                    <p:anim calcmode="lin" valueType="num">
                                      <p:cBhvr>
                                        <p:cTn id="133" dur="500" fill="hold"/>
                                        <p:tgtEl>
                                          <p:spTgt spid="4"/>
                                        </p:tgtEl>
                                        <p:attrNameLst>
                                          <p:attrName>ppt_w</p:attrName>
                                        </p:attrNameLst>
                                      </p:cBhvr>
                                      <p:tavLst>
                                        <p:tav tm="0">
                                          <p:val>
                                            <p:fltVal val="0"/>
                                          </p:val>
                                        </p:tav>
                                        <p:tav tm="100000">
                                          <p:val>
                                            <p:strVal val="#ppt_w"/>
                                          </p:val>
                                        </p:tav>
                                      </p:tavLst>
                                    </p:anim>
                                    <p:anim calcmode="lin" valueType="num">
                                      <p:cBhvr>
                                        <p:cTn id="134" dur="500" fill="hold"/>
                                        <p:tgtEl>
                                          <p:spTgt spid="4"/>
                                        </p:tgtEl>
                                        <p:attrNameLst>
                                          <p:attrName>ppt_h</p:attrName>
                                        </p:attrNameLst>
                                      </p:cBhvr>
                                      <p:tavLst>
                                        <p:tav tm="0">
                                          <p:val>
                                            <p:fltVal val="0"/>
                                          </p:val>
                                        </p:tav>
                                        <p:tav tm="100000">
                                          <p:val>
                                            <p:strVal val="#ppt_h"/>
                                          </p:val>
                                        </p:tav>
                                      </p:tavLst>
                                    </p:anim>
                                    <p:animEffect transition="in" filter="fade">
                                      <p:cBhvr>
                                        <p:cTn id="135" dur="500"/>
                                        <p:tgtEl>
                                          <p:spTgt spid="4"/>
                                        </p:tgtEl>
                                      </p:cBhvr>
                                    </p:animEffect>
                                  </p:childTnLst>
                                </p:cTn>
                              </p:par>
                              <p:par>
                                <p:cTn id="136" presetID="26" presetClass="emph" presetSubtype="0" repeatCount="10000" fill="hold" grpId="1" nodeType="withEffect">
                                  <p:stCondLst>
                                    <p:cond delay="4250"/>
                                  </p:stCondLst>
                                  <p:childTnLst>
                                    <p:animEffect transition="out" filter="fade">
                                      <p:cBhvr>
                                        <p:cTn id="137" dur="500" tmFilter="0, 0; .2, .5; .8, .5; 1, 0"/>
                                        <p:tgtEl>
                                          <p:spTgt spid="4"/>
                                        </p:tgtEl>
                                      </p:cBhvr>
                                    </p:animEffect>
                                    <p:animScale>
                                      <p:cBhvr>
                                        <p:cTn id="138" dur="250" autoRev="1" fill="hold"/>
                                        <p:tgtEl>
                                          <p:spTgt spid="4"/>
                                        </p:tgtEl>
                                      </p:cBhvr>
                                      <p:by x="105000" y="105000"/>
                                    </p:animScale>
                                  </p:childTnLst>
                                </p:cTn>
                              </p:par>
                            </p:childTnLst>
                          </p:cTn>
                        </p:par>
                      </p:childTnLst>
                    </p:cTn>
                  </p:par>
                  <p:par>
                    <p:cTn id="139" fill="hold">
                      <p:stCondLst>
                        <p:cond delay="indefinite"/>
                      </p:stCondLst>
                      <p:childTnLst>
                        <p:par>
                          <p:cTn id="140" fill="hold">
                            <p:stCondLst>
                              <p:cond delay="0"/>
                            </p:stCondLst>
                            <p:childTnLst>
                              <p:par>
                                <p:cTn id="141" presetID="10" presetClass="exit" presetSubtype="0" fill="hold" nodeType="clickEffect">
                                  <p:stCondLst>
                                    <p:cond delay="0"/>
                                  </p:stCondLst>
                                  <p:childTnLst>
                                    <p:animEffect transition="out" filter="fade">
                                      <p:cBhvr>
                                        <p:cTn id="142" dur="500"/>
                                        <p:tgtEl>
                                          <p:spTgt spid="22"/>
                                        </p:tgtEl>
                                      </p:cBhvr>
                                    </p:animEffect>
                                    <p:set>
                                      <p:cBhvr>
                                        <p:cTn id="143" dur="1" fill="hold">
                                          <p:stCondLst>
                                            <p:cond delay="499"/>
                                          </p:stCondLst>
                                        </p:cTn>
                                        <p:tgtEl>
                                          <p:spTgt spid="22"/>
                                        </p:tgtEl>
                                        <p:attrNameLst>
                                          <p:attrName>style.visibility</p:attrName>
                                        </p:attrNameLst>
                                      </p:cBhvr>
                                      <p:to>
                                        <p:strVal val="hidden"/>
                                      </p:to>
                                    </p:set>
                                  </p:childTnLst>
                                </p:cTn>
                              </p:par>
                              <p:par>
                                <p:cTn id="144" presetID="10" presetClass="exit" presetSubtype="0" fill="hold" grpId="2" nodeType="withEffect">
                                  <p:stCondLst>
                                    <p:cond delay="0"/>
                                  </p:stCondLst>
                                  <p:childTnLst>
                                    <p:animEffect transition="out" filter="fade">
                                      <p:cBhvr>
                                        <p:cTn id="145" dur="500"/>
                                        <p:tgtEl>
                                          <p:spTgt spid="4"/>
                                        </p:tgtEl>
                                      </p:cBhvr>
                                    </p:animEffect>
                                    <p:set>
                                      <p:cBhvr>
                                        <p:cTn id="146" dur="1" fill="hold">
                                          <p:stCondLst>
                                            <p:cond delay="499"/>
                                          </p:stCondLst>
                                        </p:cTn>
                                        <p:tgtEl>
                                          <p:spTgt spid="4"/>
                                        </p:tgtEl>
                                        <p:attrNameLst>
                                          <p:attrName>style.visibility</p:attrName>
                                        </p:attrNameLst>
                                      </p:cBhvr>
                                      <p:to>
                                        <p:strVal val="hidden"/>
                                      </p:to>
                                    </p:set>
                                  </p:childTnLst>
                                </p:cTn>
                              </p:par>
                              <p:par>
                                <p:cTn id="147" presetID="10" presetClass="exit" presetSubtype="0" fill="hold" nodeType="withEffect">
                                  <p:stCondLst>
                                    <p:cond delay="0"/>
                                  </p:stCondLst>
                                  <p:childTnLst>
                                    <p:animEffect transition="out" filter="fade">
                                      <p:cBhvr>
                                        <p:cTn id="148" dur="500"/>
                                        <p:tgtEl>
                                          <p:spTgt spid="21"/>
                                        </p:tgtEl>
                                      </p:cBhvr>
                                    </p:animEffect>
                                    <p:set>
                                      <p:cBhvr>
                                        <p:cTn id="149" dur="1" fill="hold">
                                          <p:stCondLst>
                                            <p:cond delay="499"/>
                                          </p:stCondLst>
                                        </p:cTn>
                                        <p:tgtEl>
                                          <p:spTgt spid="21"/>
                                        </p:tgtEl>
                                        <p:attrNameLst>
                                          <p:attrName>style.visibility</p:attrName>
                                        </p:attrNameLst>
                                      </p:cBhvr>
                                      <p:to>
                                        <p:strVal val="hidden"/>
                                      </p:to>
                                    </p:set>
                                  </p:childTnLst>
                                </p:cTn>
                              </p:par>
                              <p:par>
                                <p:cTn id="150" presetID="10" presetClass="exit" presetSubtype="0" fill="hold" nodeType="withEffect">
                                  <p:stCondLst>
                                    <p:cond delay="0"/>
                                  </p:stCondLst>
                                  <p:childTnLst>
                                    <p:animEffect transition="out" filter="fade">
                                      <p:cBhvr>
                                        <p:cTn id="151" dur="500"/>
                                        <p:tgtEl>
                                          <p:spTgt spid="23"/>
                                        </p:tgtEl>
                                      </p:cBhvr>
                                    </p:animEffect>
                                    <p:set>
                                      <p:cBhvr>
                                        <p:cTn id="152" dur="1" fill="hold">
                                          <p:stCondLst>
                                            <p:cond delay="499"/>
                                          </p:stCondLst>
                                        </p:cTn>
                                        <p:tgtEl>
                                          <p:spTgt spid="23"/>
                                        </p:tgtEl>
                                        <p:attrNameLst>
                                          <p:attrName>style.visibility</p:attrName>
                                        </p:attrNameLst>
                                      </p:cBhvr>
                                      <p:to>
                                        <p:strVal val="hidden"/>
                                      </p:to>
                                    </p:set>
                                  </p:childTnLst>
                                </p:cTn>
                              </p:par>
                            </p:childTnLst>
                          </p:cTn>
                        </p:par>
                      </p:childTnLst>
                    </p:cTn>
                  </p:par>
                  <p:par>
                    <p:cTn id="153" fill="hold">
                      <p:stCondLst>
                        <p:cond delay="indefinite"/>
                      </p:stCondLst>
                      <p:childTnLst>
                        <p:par>
                          <p:cTn id="154" fill="hold">
                            <p:stCondLst>
                              <p:cond delay="0"/>
                            </p:stCondLst>
                            <p:childTnLst>
                              <p:par>
                                <p:cTn id="155" presetID="10" presetClass="entr" presetSubtype="0" fill="hold" nodeType="clickEffect">
                                  <p:stCondLst>
                                    <p:cond delay="0"/>
                                  </p:stCondLst>
                                  <p:childTnLst>
                                    <p:set>
                                      <p:cBhvr>
                                        <p:cTn id="156" dur="1" fill="hold">
                                          <p:stCondLst>
                                            <p:cond delay="0"/>
                                          </p:stCondLst>
                                        </p:cTn>
                                        <p:tgtEl>
                                          <p:spTgt spid="15"/>
                                        </p:tgtEl>
                                        <p:attrNameLst>
                                          <p:attrName>style.visibility</p:attrName>
                                        </p:attrNameLst>
                                      </p:cBhvr>
                                      <p:to>
                                        <p:strVal val="visible"/>
                                      </p:to>
                                    </p:set>
                                    <p:animEffect transition="in" filter="fade">
                                      <p:cBhvr>
                                        <p:cTn id="15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P spid="4" grpId="0" animBg="1"/>
      <p:bldP spid="4" grpId="1" animBg="1"/>
      <p:bldP spid="4" grpId="2"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80000"/>
            <a:lum/>
            <a:extLst>
              <a:ext uri="{BEBA8EAE-BF5A-486C-A8C5-ECC9F3942E4B}">
                <a14:imgProps xmlns:a14="http://schemas.microsoft.com/office/drawing/2010/main">
                  <a14:imgLayer r:embed="rId4">
                    <a14:imgEffect>
                      <a14:saturation sat="70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4" name="Titre 12"/>
          <p:cNvSpPr>
            <a:spLocks noGrp="1"/>
          </p:cNvSpPr>
          <p:nvPr>
            <p:ph type="title"/>
          </p:nvPr>
        </p:nvSpPr>
        <p:spPr>
          <a:xfrm>
            <a:off x="1065212" y="304800"/>
            <a:ext cx="10058402" cy="1219200"/>
          </a:xfrm>
        </p:spPr>
        <p:txBody>
          <a:bodyPr>
            <a:normAutofit/>
          </a:bodyPr>
          <a:lstStyle/>
          <a:p>
            <a:r>
              <a:rPr lang="fr-FR" sz="6000" noProof="1" smtClean="0"/>
              <a:t>Le cycle du carbone</a:t>
            </a:r>
            <a:endParaRPr lang="fr-FR" sz="6000" noProof="1"/>
          </a:p>
        </p:txBody>
      </p:sp>
      <p:sp>
        <p:nvSpPr>
          <p:cNvPr id="5" name="Espace réservé du contenu 13"/>
          <p:cNvSpPr txBox="1">
            <a:spLocks/>
          </p:cNvSpPr>
          <p:nvPr/>
        </p:nvSpPr>
        <p:spPr>
          <a:xfrm>
            <a:off x="2808397" y="2036618"/>
            <a:ext cx="9383603" cy="4229100"/>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100000"/>
              </a:lnSpc>
              <a:spcBef>
                <a:spcPts val="12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100000"/>
              </a:lnSpc>
              <a:spcBef>
                <a:spcPts val="8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100000"/>
              </a:lnSpc>
              <a:spcBef>
                <a:spcPts val="6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100000"/>
              </a:lnSpc>
              <a:spcBef>
                <a:spcPts val="6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6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6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600"/>
              </a:spcBef>
              <a:buFont typeface="Arial" panose="020B0604020202020204" pitchFamily="34" charset="0"/>
              <a:buNone/>
              <a:defRPr sz="1600" kern="1200" baseline="0">
                <a:solidFill>
                  <a:schemeClr val="tx1">
                    <a:tint val="75000"/>
                  </a:schemeClr>
                </a:solidFill>
                <a:latin typeface="+mn-lt"/>
                <a:ea typeface="+mn-ea"/>
                <a:cs typeface="+mn-cs"/>
              </a:defRPr>
            </a:lvl8pPr>
            <a:lvl9pPr marL="3657600" indent="0" algn="l" defTabSz="914400" rtl="0" eaLnBrk="1" latinLnBrk="0" hangingPunct="1">
              <a:lnSpc>
                <a:spcPct val="90000"/>
              </a:lnSpc>
              <a:spcBef>
                <a:spcPts val="600"/>
              </a:spcBef>
              <a:buFont typeface="Arial" panose="020B0604020202020204" pitchFamily="34" charset="0"/>
              <a:buNone/>
              <a:defRPr sz="1600" kern="1200" baseline="0">
                <a:solidFill>
                  <a:schemeClr val="tx1">
                    <a:tint val="75000"/>
                  </a:schemeClr>
                </a:solidFill>
                <a:latin typeface="+mn-lt"/>
                <a:ea typeface="+mn-ea"/>
                <a:cs typeface="+mn-cs"/>
              </a:defRPr>
            </a:lvl9pPr>
          </a:lstStyle>
          <a:p>
            <a:pPr marL="342900" indent="-342900" algn="just">
              <a:buClr>
                <a:schemeClr val="tx1">
                  <a:lumMod val="50000"/>
                </a:schemeClr>
              </a:buClr>
              <a:buFont typeface="Arial" panose="020B0604020202020204" pitchFamily="34" charset="0"/>
              <a:buChar char="•"/>
            </a:pPr>
            <a:r>
              <a:rPr lang="fr-FR" noProof="1" smtClean="0">
                <a:solidFill>
                  <a:schemeClr val="tx1">
                    <a:lumMod val="50000"/>
                  </a:schemeClr>
                </a:solidFill>
                <a:latin typeface="Calibri" panose="020F0502020204030204" pitchFamily="34" charset="0"/>
              </a:rPr>
              <a:t>Le rorqual bleu est le plus grand mamifère de la planète.</a:t>
            </a:r>
          </a:p>
          <a:p>
            <a:pPr marL="342900" indent="-342900" algn="just">
              <a:buClr>
                <a:srgbClr val="9A5315"/>
              </a:buClr>
              <a:buFont typeface="Arial" panose="020B0604020202020204" pitchFamily="34" charset="0"/>
              <a:buChar char="•"/>
            </a:pPr>
            <a:endParaRPr lang="fr-FR" noProof="1">
              <a:solidFill>
                <a:schemeClr val="tx1">
                  <a:lumMod val="50000"/>
                </a:schemeClr>
              </a:solidFill>
              <a:latin typeface="Calibri" panose="020F0502020204030204" pitchFamily="34" charset="0"/>
            </a:endParaRPr>
          </a:p>
          <a:p>
            <a:pPr marL="342900" indent="-342900" algn="just">
              <a:buClr>
                <a:schemeClr val="tx1">
                  <a:lumMod val="50000"/>
                </a:schemeClr>
              </a:buClr>
              <a:buFont typeface="Arial" panose="020B0604020202020204" pitchFamily="34" charset="0"/>
              <a:buChar char="•"/>
            </a:pPr>
            <a:r>
              <a:rPr lang="fr-FR" noProof="1" smtClean="0">
                <a:solidFill>
                  <a:schemeClr val="tx1">
                    <a:lumMod val="50000"/>
                  </a:schemeClr>
                </a:solidFill>
                <a:latin typeface="Calibri" panose="020F0502020204030204" pitchFamily="34" charset="0"/>
              </a:rPr>
              <a:t>L’importance écologique du rorqual bleu est insoupçoné.</a:t>
            </a:r>
          </a:p>
          <a:p>
            <a:pPr marL="342900" indent="-342900" algn="just">
              <a:buClr>
                <a:schemeClr val="tx1">
                  <a:lumMod val="50000"/>
                </a:schemeClr>
              </a:buClr>
              <a:buFont typeface="Arial" panose="020B0604020202020204" pitchFamily="34" charset="0"/>
              <a:buChar char="•"/>
            </a:pPr>
            <a:endParaRPr lang="fr-FR" noProof="1">
              <a:solidFill>
                <a:schemeClr val="tx1">
                  <a:lumMod val="50000"/>
                </a:schemeClr>
              </a:solidFill>
              <a:latin typeface="Calibri" panose="020F0502020204030204" pitchFamily="34" charset="0"/>
            </a:endParaRPr>
          </a:p>
          <a:p>
            <a:pPr marL="342900" indent="-342900" algn="just">
              <a:buClr>
                <a:schemeClr val="tx1">
                  <a:lumMod val="50000"/>
                </a:schemeClr>
              </a:buClr>
              <a:buFont typeface="Arial" panose="020B0604020202020204" pitchFamily="34" charset="0"/>
              <a:buChar char="•"/>
            </a:pPr>
            <a:r>
              <a:rPr lang="fr-FR" noProof="1" smtClean="0">
                <a:solidFill>
                  <a:schemeClr val="tx1">
                    <a:lumMod val="50000"/>
                  </a:schemeClr>
                </a:solidFill>
                <a:latin typeface="Calibri" panose="020F0502020204030204" pitchFamily="34" charset="0"/>
              </a:rPr>
              <a:t>Les activités humaines nuisent au rorqual bleu.</a:t>
            </a:r>
          </a:p>
          <a:p>
            <a:pPr algn="just">
              <a:buClr>
                <a:srgbClr val="9A5315"/>
              </a:buClr>
            </a:pPr>
            <a:endParaRPr lang="fr-FR" noProof="1" smtClean="0">
              <a:solidFill>
                <a:schemeClr val="tx1">
                  <a:lumMod val="50000"/>
                </a:schemeClr>
              </a:solidFill>
              <a:latin typeface="Calibri" panose="020F0502020204030204" pitchFamily="34" charset="0"/>
            </a:endParaRPr>
          </a:p>
          <a:p>
            <a:pPr marL="342900" indent="-342900" algn="just">
              <a:buClr>
                <a:schemeClr val="tx1">
                  <a:lumMod val="50000"/>
                </a:schemeClr>
              </a:buClr>
              <a:buFont typeface="Arial" panose="020B0604020202020204" pitchFamily="34" charset="0"/>
              <a:buChar char="•"/>
            </a:pPr>
            <a:r>
              <a:rPr lang="fr-FR" noProof="1" smtClean="0">
                <a:solidFill>
                  <a:schemeClr val="tx1">
                    <a:lumMod val="50000"/>
                  </a:schemeClr>
                </a:solidFill>
                <a:latin typeface="Calibri" panose="020F0502020204030204" pitchFamily="34" charset="0"/>
              </a:rPr>
              <a:t>Les changements climatiques affectent le rorqual bleu et son alimentation. </a:t>
            </a:r>
            <a:endParaRPr lang="fr-FR" noProof="1">
              <a:solidFill>
                <a:schemeClr val="tx1">
                  <a:lumMod val="50000"/>
                </a:schemeClr>
              </a:solidFill>
              <a:latin typeface="Calibri" panose="020F0502020204030204" pitchFamily="34" charset="0"/>
            </a:endParaRPr>
          </a:p>
          <a:p>
            <a:pPr marL="342900" indent="-342900" algn="just">
              <a:buClr>
                <a:srgbClr val="9A5315"/>
              </a:buClr>
              <a:buFont typeface="Arial" panose="020B0604020202020204" pitchFamily="34" charset="0"/>
              <a:buChar char="•"/>
            </a:pPr>
            <a:endParaRPr lang="fr-FR" noProof="1"/>
          </a:p>
          <a:p>
            <a:pPr marL="342900" indent="-342900" algn="just">
              <a:buClr>
                <a:srgbClr val="9A5315"/>
              </a:buClr>
              <a:buFont typeface="Arial" panose="020B0604020202020204" pitchFamily="34" charset="0"/>
              <a:buChar char="•"/>
            </a:pPr>
            <a:endParaRPr lang="fr-FR" noProof="1" smtClean="0"/>
          </a:p>
          <a:p>
            <a:pPr marL="342900" indent="-342900" algn="just">
              <a:buClr>
                <a:srgbClr val="9A5315"/>
              </a:buClr>
              <a:buFont typeface="Arial" panose="020B0604020202020204" pitchFamily="34" charset="0"/>
              <a:buChar char="•"/>
            </a:pPr>
            <a:endParaRPr lang="fr-FR" noProof="1"/>
          </a:p>
        </p:txBody>
      </p:sp>
    </p:spTree>
    <p:extLst>
      <p:ext uri="{BB962C8B-B14F-4D97-AF65-F5344CB8AC3E}">
        <p14:creationId xmlns:p14="http://schemas.microsoft.com/office/powerpoint/2010/main" val="1805748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Nature Illustration 16x9">
  <a:themeElements>
    <a:clrScheme name="Nature Illustration">
      <a:dk1>
        <a:srgbClr val="9A5315"/>
      </a:dk1>
      <a:lt1>
        <a:srgbClr val="FFFFFF"/>
      </a:lt1>
      <a:dk2>
        <a:srgbClr val="000000"/>
      </a:dk2>
      <a:lt2>
        <a:srgbClr val="D1E5F9"/>
      </a:lt2>
      <a:accent1>
        <a:srgbClr val="F3771A"/>
      </a:accent1>
      <a:accent2>
        <a:srgbClr val="8BBEF1"/>
      </a:accent2>
      <a:accent3>
        <a:srgbClr val="6DC025"/>
      </a:accent3>
      <a:accent4>
        <a:srgbClr val="9A5315"/>
      </a:accent4>
      <a:accent5>
        <a:srgbClr val="F1471F"/>
      </a:accent5>
      <a:accent6>
        <a:srgbClr val="DA6FDF"/>
      </a:accent6>
      <a:hlink>
        <a:srgbClr val="6DC025"/>
      </a:hlink>
      <a:folHlink>
        <a:srgbClr val="9A5315"/>
      </a:folHlink>
    </a:clrScheme>
    <a:fontScheme name="Segoe Print">
      <a:majorFont>
        <a:latin typeface="Segoe Print"/>
        <a:ea typeface=""/>
        <a:cs typeface=""/>
      </a:majorFont>
      <a:minorFont>
        <a:latin typeface="Segoe Pri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atureIllustration_16x9_TP103431353" id="{A62416C7-154E-4BBA-A2A9-EF4E5612367C}" vid="{9E8E00A5-0EB1-41EA-BCE3-B5198EA9E9F8}"/>
    </a:ext>
  </a:extLst>
</a:theme>
</file>

<file path=ppt/theme/theme2.xml><?xml version="1.0" encoding="utf-8"?>
<a:theme xmlns:a="http://schemas.openxmlformats.org/drawingml/2006/main" name="Office Theme">
  <a:themeElements>
    <a:clrScheme name="Nature Illustration">
      <a:dk1>
        <a:srgbClr val="9A5315"/>
      </a:dk1>
      <a:lt1>
        <a:srgbClr val="FFFFFF"/>
      </a:lt1>
      <a:dk2>
        <a:srgbClr val="000000"/>
      </a:dk2>
      <a:lt2>
        <a:srgbClr val="D1E5F9"/>
      </a:lt2>
      <a:accent1>
        <a:srgbClr val="F3771A"/>
      </a:accent1>
      <a:accent2>
        <a:srgbClr val="8BBEF1"/>
      </a:accent2>
      <a:accent3>
        <a:srgbClr val="6DC025"/>
      </a:accent3>
      <a:accent4>
        <a:srgbClr val="9A5315"/>
      </a:accent4>
      <a:accent5>
        <a:srgbClr val="F1471F"/>
      </a:accent5>
      <a:accent6>
        <a:srgbClr val="DA6FDF"/>
      </a:accent6>
      <a:hlink>
        <a:srgbClr val="6DC025"/>
      </a:hlink>
      <a:folHlink>
        <a:srgbClr val="9A5315"/>
      </a:folHlink>
    </a:clrScheme>
    <a:fontScheme name="Segoe Print">
      <a:majorFont>
        <a:latin typeface="Segoe Print"/>
        <a:ea typeface=""/>
        <a:cs typeface=""/>
      </a:majorFont>
      <a:minorFont>
        <a:latin typeface="Segoe Pri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Nature Illustration">
      <a:dk1>
        <a:srgbClr val="9A5315"/>
      </a:dk1>
      <a:lt1>
        <a:srgbClr val="FFFFFF"/>
      </a:lt1>
      <a:dk2>
        <a:srgbClr val="000000"/>
      </a:dk2>
      <a:lt2>
        <a:srgbClr val="D1E5F9"/>
      </a:lt2>
      <a:accent1>
        <a:srgbClr val="F3771A"/>
      </a:accent1>
      <a:accent2>
        <a:srgbClr val="8BBEF1"/>
      </a:accent2>
      <a:accent3>
        <a:srgbClr val="6DC025"/>
      </a:accent3>
      <a:accent4>
        <a:srgbClr val="9A5315"/>
      </a:accent4>
      <a:accent5>
        <a:srgbClr val="F1471F"/>
      </a:accent5>
      <a:accent6>
        <a:srgbClr val="DA6FDF"/>
      </a:accent6>
      <a:hlink>
        <a:srgbClr val="6DC025"/>
      </a:hlink>
      <a:folHlink>
        <a:srgbClr val="9A5315"/>
      </a:folHlink>
    </a:clrScheme>
    <a:fontScheme name="Segoe Print">
      <a:majorFont>
        <a:latin typeface="Segoe Print"/>
        <a:ea typeface=""/>
        <a:cs typeface=""/>
      </a:majorFont>
      <a:minorFont>
        <a:latin typeface="Segoe Pri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2167F96A-C2ED-4D5B-8EFB-A18C6982D36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Présentation nature aux couleurs vives, paysage illustré (grand écran)</Template>
  <TotalTime>0</TotalTime>
  <Words>919</Words>
  <Application>Microsoft Office PowerPoint</Application>
  <PresentationFormat>Grand écran</PresentationFormat>
  <Paragraphs>82</Paragraphs>
  <Slides>9</Slides>
  <Notes>8</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9</vt:i4>
      </vt:variant>
    </vt:vector>
  </HeadingPairs>
  <TitlesOfParts>
    <vt:vector size="13" baseType="lpstr">
      <vt:lpstr>Arial</vt:lpstr>
      <vt:lpstr>Calibri</vt:lpstr>
      <vt:lpstr>Segoe Print</vt:lpstr>
      <vt:lpstr>Nature Illustration 16x9</vt:lpstr>
      <vt:lpstr>Comprendre les changements climatiques</vt:lpstr>
      <vt:lpstr>Le Rorqual bleu</vt:lpstr>
      <vt:lpstr>Le Rorqual bleu</vt:lpstr>
      <vt:lpstr>Le Rorqual bleu</vt:lpstr>
      <vt:lpstr>Le Rorqual bleu</vt:lpstr>
      <vt:lpstr>Le Rorqual bleu</vt:lpstr>
      <vt:lpstr>Le Rorqual bleu</vt:lpstr>
      <vt:lpstr>Le Rorqual bleu</vt:lpstr>
      <vt:lpstr>Le cycle du carbone</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2013-03-21T17:54:40Z</dcterms:created>
  <dcterms:modified xsi:type="dcterms:W3CDTF">2013-09-09T12:37:25Z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TC034313779991</vt:lpwstr>
  </property>
</Properties>
</file>